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0" r:id="rId2"/>
  </p:sldMasterIdLst>
  <p:notesMasterIdLst>
    <p:notesMasterId r:id="rId54"/>
  </p:notesMasterIdLst>
  <p:sldIdLst>
    <p:sldId id="396" r:id="rId3"/>
    <p:sldId id="3430" r:id="rId4"/>
    <p:sldId id="3463" r:id="rId5"/>
    <p:sldId id="3464" r:id="rId6"/>
    <p:sldId id="3431" r:id="rId7"/>
    <p:sldId id="3457" r:id="rId8"/>
    <p:sldId id="3432" r:id="rId9"/>
    <p:sldId id="3433" r:id="rId10"/>
    <p:sldId id="3436" r:id="rId11"/>
    <p:sldId id="3465" r:id="rId12"/>
    <p:sldId id="3437" r:id="rId13"/>
    <p:sldId id="3466" r:id="rId14"/>
    <p:sldId id="3441" r:id="rId15"/>
    <p:sldId id="3468" r:id="rId16"/>
    <p:sldId id="3458" r:id="rId17"/>
    <p:sldId id="3459" r:id="rId18"/>
    <p:sldId id="3442" r:id="rId19"/>
    <p:sldId id="3469" r:id="rId20"/>
    <p:sldId id="3443" r:id="rId21"/>
    <p:sldId id="3470" r:id="rId22"/>
    <p:sldId id="3445" r:id="rId23"/>
    <p:sldId id="3471" r:id="rId24"/>
    <p:sldId id="3446" r:id="rId25"/>
    <p:sldId id="3447" r:id="rId26"/>
    <p:sldId id="3472" r:id="rId27"/>
    <p:sldId id="3473" r:id="rId28"/>
    <p:sldId id="3449" r:id="rId29"/>
    <p:sldId id="3480" r:id="rId30"/>
    <p:sldId id="3483" r:id="rId31"/>
    <p:sldId id="3482" r:id="rId32"/>
    <p:sldId id="3485" r:id="rId33"/>
    <p:sldId id="3450" r:id="rId34"/>
    <p:sldId id="3448" r:id="rId35"/>
    <p:sldId id="3451" r:id="rId36"/>
    <p:sldId id="3453" r:id="rId37"/>
    <p:sldId id="3462" r:id="rId38"/>
    <p:sldId id="257" r:id="rId39"/>
    <p:sldId id="265" r:id="rId40"/>
    <p:sldId id="3455" r:id="rId41"/>
    <p:sldId id="267" r:id="rId42"/>
    <p:sldId id="259" r:id="rId43"/>
    <p:sldId id="260" r:id="rId44"/>
    <p:sldId id="261" r:id="rId45"/>
    <p:sldId id="3461" r:id="rId46"/>
    <p:sldId id="256" r:id="rId47"/>
    <p:sldId id="3476" r:id="rId48"/>
    <p:sldId id="3475" r:id="rId49"/>
    <p:sldId id="3477" r:id="rId50"/>
    <p:sldId id="3478" r:id="rId51"/>
    <p:sldId id="3479" r:id="rId52"/>
    <p:sldId id="26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71F39"/>
    <a:srgbClr val="1E879D"/>
    <a:srgbClr val="17375E"/>
    <a:srgbClr val="00AEA6"/>
    <a:srgbClr val="0070C0"/>
    <a:srgbClr val="7030A0"/>
    <a:srgbClr val="000066"/>
    <a:srgbClr val="454545"/>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3923" autoAdjust="0"/>
  </p:normalViewPr>
  <p:slideViewPr>
    <p:cSldViewPr snapToGrid="0">
      <p:cViewPr varScale="1">
        <p:scale>
          <a:sx n="77" d="100"/>
          <a:sy n="77" d="100"/>
        </p:scale>
        <p:origin x="73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3737CE-D70D-4F59-8FDE-0BCFE2D07B66}" type="datetimeFigureOut">
              <a:rPr lang="en-US" smtClean="0"/>
              <a:t>21-Jun-22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3B8A3-E782-4D04-9DE9-7FA8EA556346}" type="slidenum">
              <a:rPr lang="en-US" smtClean="0"/>
              <a:t>‹#›</a:t>
            </a:fld>
            <a:endParaRPr lang="en-US"/>
          </a:p>
        </p:txBody>
      </p:sp>
    </p:spTree>
    <p:extLst>
      <p:ext uri="{BB962C8B-B14F-4D97-AF65-F5344CB8AC3E}">
        <p14:creationId xmlns:p14="http://schemas.microsoft.com/office/powerpoint/2010/main" val="148662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540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510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5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68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87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710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3308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913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314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24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57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715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31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633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84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045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337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304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11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0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578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13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792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13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81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507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eb183e25b_4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10eb183e25b_4_23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311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6" name="Google Shape;6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7099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2115b7c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6" name="Google Shape;746;g112115b7c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164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eb183e25b_4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10eb183e25b_4_44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ee15087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10ee15087ff_1_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0ee15087ff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10ee15087ff_1_15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0eb183e25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10eb183e25b_0_14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822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eb183e25b_2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eb183e25b_2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0eb183e25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g10eb183e25b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eb183e25b_2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0eb183e25b_2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575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464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213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8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4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43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9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5497" rtl="0" eaLnBrk="1" fontAlgn="auto" latinLnBrk="0" hangingPunct="1">
              <a:lnSpc>
                <a:spcPct val="100000"/>
              </a:lnSpc>
              <a:spcBef>
                <a:spcPts val="0"/>
              </a:spcBef>
              <a:spcAft>
                <a:spcPts val="0"/>
              </a:spcAft>
              <a:buClrTx/>
              <a:buSzTx/>
              <a:buFontTx/>
              <a:buNone/>
              <a:tabLst/>
              <a:defRPr/>
            </a:pPr>
            <a:fld id="{ED24B878-6DFB-4618-B68C-9AE072238BF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49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42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ED80-D8E2-4FEB-81D3-C429ED8763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10E979AE-BB38-4440-84F0-676A48821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44D92C65-4CB6-49D3-8C90-EB6C70F4BE14}"/>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5" name="Footer Placeholder 4">
            <a:extLst>
              <a:ext uri="{FF2B5EF4-FFF2-40B4-BE49-F238E27FC236}">
                <a16:creationId xmlns:a16="http://schemas.microsoft.com/office/drawing/2014/main" id="{049A79C4-BF66-4E78-9387-4606F1BDF2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8E0DB8C-9846-4B3E-91CB-D9AB7B32E946}"/>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782963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D5E1-2E44-42F0-B5DD-0D08E1110CD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75D9A01-7444-4EF0-867B-4D34FB967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C68FD28-8C84-47C2-8AF7-89755FCBA0F4}"/>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5" name="Footer Placeholder 4">
            <a:extLst>
              <a:ext uri="{FF2B5EF4-FFF2-40B4-BE49-F238E27FC236}">
                <a16:creationId xmlns:a16="http://schemas.microsoft.com/office/drawing/2014/main" id="{B96F5121-3E46-4915-8FB2-0DBD4180D7E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0A04C52-F170-42DB-9039-D17D6C2D7AE9}"/>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3236904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C96DD4-4DC6-47FD-A4E2-26B5836346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98CA517-A67A-4380-8E9D-206D18167D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CB6BD19-EC91-46D0-86EA-4461F3E9A9F1}"/>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5" name="Footer Placeholder 4">
            <a:extLst>
              <a:ext uri="{FF2B5EF4-FFF2-40B4-BE49-F238E27FC236}">
                <a16:creationId xmlns:a16="http://schemas.microsoft.com/office/drawing/2014/main" id="{C4DA323E-3E75-4ABB-9E58-9BFA624CF30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4EA1D97-3DFA-4097-B03E-F9B12CD35A16}"/>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2783487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44861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313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448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06601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18788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884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873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17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2EDFB-3326-4E9F-885D-FFFA7A614831}"/>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9AA5F8B-8F1A-41D9-A28E-767F6D87E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51906B9-9E70-4063-A2FF-16A2A6E49EE5}"/>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5" name="Footer Placeholder 4">
            <a:extLst>
              <a:ext uri="{FF2B5EF4-FFF2-40B4-BE49-F238E27FC236}">
                <a16:creationId xmlns:a16="http://schemas.microsoft.com/office/drawing/2014/main" id="{75AE8F0E-40FD-40FF-AF0C-E94CF58F04C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71BFCD1-2B25-4A83-A362-CE0854A3198F}"/>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3634816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0725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289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84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836035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98089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5FD0-95B9-4D12-AC85-75FEC2C6E3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60152CBF-264D-4301-972F-E803689532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5ACF6-9255-4B6B-BC05-8A07C6F54A15}"/>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5" name="Footer Placeholder 4">
            <a:extLst>
              <a:ext uri="{FF2B5EF4-FFF2-40B4-BE49-F238E27FC236}">
                <a16:creationId xmlns:a16="http://schemas.microsoft.com/office/drawing/2014/main" id="{476A4957-E8C7-4147-A030-B4FBCB51B13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5E5A1DA-3C1C-4569-912B-98BE4E379CA3}"/>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1031511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C6BC-8696-4F16-9B4D-0D2BACB0DDD4}"/>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1E01305-51F4-431A-A4EC-15E2A9332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374CBBBB-A316-4DC1-8E89-448CE50362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DB11D53-D370-4E0B-9CEF-6EBF5184B326}"/>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6" name="Footer Placeholder 5">
            <a:extLst>
              <a:ext uri="{FF2B5EF4-FFF2-40B4-BE49-F238E27FC236}">
                <a16:creationId xmlns:a16="http://schemas.microsoft.com/office/drawing/2014/main" id="{DCA5DB23-593D-4F13-B31C-0F615953AEA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5DB27E9-6C21-4DE5-9FB7-0ADFD9E20F46}"/>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2138806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3BA-B4E7-46AA-89E9-6AB4BD6C930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75FDAB9-59F8-4A3D-85F5-74CBCDA3E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E350F-69D8-4E78-A1C7-FD04154EC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3342B003-1F0E-46E4-B47F-CC8A27566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3196FF-A051-4115-BBFA-74BD91258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AD1A07FF-B87E-4E5E-8F10-2938C3F6ABDF}"/>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8" name="Footer Placeholder 7">
            <a:extLst>
              <a:ext uri="{FF2B5EF4-FFF2-40B4-BE49-F238E27FC236}">
                <a16:creationId xmlns:a16="http://schemas.microsoft.com/office/drawing/2014/main" id="{6679B612-959F-48BC-A90E-05833F486E63}"/>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1E4CFA72-10D4-49EF-A40B-44185E9A9F68}"/>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249744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FB95-F91F-4360-834E-8B640AF5819A}"/>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55F01A02-BB3B-43DF-9DDD-B83A53E8959B}"/>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4" name="Footer Placeholder 3">
            <a:extLst>
              <a:ext uri="{FF2B5EF4-FFF2-40B4-BE49-F238E27FC236}">
                <a16:creationId xmlns:a16="http://schemas.microsoft.com/office/drawing/2014/main" id="{5E9E905B-1983-4A0C-8AB4-16A2CEF70836}"/>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73234CE-3154-4542-8DA8-72A18167390B}"/>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305032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096883-85D9-4459-A04B-EC205978B37C}"/>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3" name="Footer Placeholder 2">
            <a:extLst>
              <a:ext uri="{FF2B5EF4-FFF2-40B4-BE49-F238E27FC236}">
                <a16:creationId xmlns:a16="http://schemas.microsoft.com/office/drawing/2014/main" id="{E9EBB856-3F7F-4124-BC9B-9B3D9059DD7E}"/>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B92D6643-A37C-4304-99B9-05A75BDE0E49}"/>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1245869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A23-DE11-4004-A0C7-D71AE59C86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185D0896-F24E-425B-BF63-1EEA893EE1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AC5C7600-BD57-4F3C-AAC7-225BFF932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6CB19-9817-4B69-970F-82DE8F6DBE44}"/>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6" name="Footer Placeholder 5">
            <a:extLst>
              <a:ext uri="{FF2B5EF4-FFF2-40B4-BE49-F238E27FC236}">
                <a16:creationId xmlns:a16="http://schemas.microsoft.com/office/drawing/2014/main" id="{B3486E1E-0159-40E9-93FE-5C7C4C49852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34CCEF90-CE25-4919-A3BD-26D2059E9220}"/>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63068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0552-C061-4DEF-A81A-0A32A0CAD2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2592E108-6985-44E2-9E45-01E358C67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F5F2ED3A-EC2D-49EE-A11A-843753B87B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9A815-E5CE-4B32-9994-446222C711A9}"/>
              </a:ext>
            </a:extLst>
          </p:cNvPr>
          <p:cNvSpPr>
            <a:spLocks noGrp="1"/>
          </p:cNvSpPr>
          <p:nvPr>
            <p:ph type="dt" sz="half" idx="10"/>
          </p:nvPr>
        </p:nvSpPr>
        <p:spPr/>
        <p:txBody>
          <a:bodyPr/>
          <a:lstStyle/>
          <a:p>
            <a:fld id="{A9A22170-0DC0-406E-866A-C9808FFF11A2}" type="datetimeFigureOut">
              <a:rPr lang="en-MY" smtClean="0"/>
              <a:t>21/6/2022</a:t>
            </a:fld>
            <a:endParaRPr lang="en-MY"/>
          </a:p>
        </p:txBody>
      </p:sp>
      <p:sp>
        <p:nvSpPr>
          <p:cNvPr id="6" name="Footer Placeholder 5">
            <a:extLst>
              <a:ext uri="{FF2B5EF4-FFF2-40B4-BE49-F238E27FC236}">
                <a16:creationId xmlns:a16="http://schemas.microsoft.com/office/drawing/2014/main" id="{AFC16105-08DA-45AF-BDEA-0DC0591B5E6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E38FA23-FBDF-4F8F-92FC-15A592747882}"/>
              </a:ext>
            </a:extLst>
          </p:cNvPr>
          <p:cNvSpPr>
            <a:spLocks noGrp="1"/>
          </p:cNvSpPr>
          <p:nvPr>
            <p:ph type="sldNum" sz="quarter" idx="12"/>
          </p:nvPr>
        </p:nvSpPr>
        <p:spPr/>
        <p:txBody>
          <a:bodyPr/>
          <a:lstStyle/>
          <a:p>
            <a:fld id="{BF676342-5E01-4865-B1E2-6D0552398A6F}" type="slidenum">
              <a:rPr lang="en-MY" smtClean="0"/>
              <a:t>‹#›</a:t>
            </a:fld>
            <a:endParaRPr lang="en-MY"/>
          </a:p>
        </p:txBody>
      </p:sp>
    </p:spTree>
    <p:extLst>
      <p:ext uri="{BB962C8B-B14F-4D97-AF65-F5344CB8AC3E}">
        <p14:creationId xmlns:p14="http://schemas.microsoft.com/office/powerpoint/2010/main" val="804816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107C8-7A14-4AD4-8933-854DC5AFF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1E33008-13D7-430E-AE4B-3116A7487D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B9195A9-0914-4569-85DE-CAB4FA0122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22170-0DC0-406E-866A-C9808FFF11A2}" type="datetimeFigureOut">
              <a:rPr lang="en-MY" smtClean="0"/>
              <a:t>21/6/2022</a:t>
            </a:fld>
            <a:endParaRPr lang="en-MY"/>
          </a:p>
        </p:txBody>
      </p:sp>
      <p:sp>
        <p:nvSpPr>
          <p:cNvPr id="5" name="Footer Placeholder 4">
            <a:extLst>
              <a:ext uri="{FF2B5EF4-FFF2-40B4-BE49-F238E27FC236}">
                <a16:creationId xmlns:a16="http://schemas.microsoft.com/office/drawing/2014/main" id="{6D14C736-16EF-41D6-88AC-737650465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680D4E73-1F20-47AA-BB89-E676FB0BE3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676342-5E01-4865-B1E2-6D0552398A6F}" type="slidenum">
              <a:rPr lang="en-MY" smtClean="0"/>
              <a:t>‹#›</a:t>
            </a:fld>
            <a:endParaRPr lang="en-MY"/>
          </a:p>
        </p:txBody>
      </p:sp>
    </p:spTree>
    <p:extLst>
      <p:ext uri="{BB962C8B-B14F-4D97-AF65-F5344CB8AC3E}">
        <p14:creationId xmlns:p14="http://schemas.microsoft.com/office/powerpoint/2010/main" val="4040229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366851"/>
      </p:ext>
    </p:extLst>
  </p:cSld>
  <p:clrMap bg1="lt1" tx1="dk1" bg2="lt2" tx2="dk2" accent1="accent1" accent2="accent2" accent3="accent3" accent4="accent4" accent5="accent5" accent6="accent6" hlink="hlink" folHlink="folHlink"/>
  <p:sldLayoutIdLst>
    <p:sldLayoutId id="2147483771"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1.jpg"/><Relationship Id="rId7"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2.sv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17.jpeg"/></Relationships>
</file>

<file path=ppt/slides/_rels/slide2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2.sv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3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3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3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4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2.png"/><Relationship Id="rId7" Type="http://schemas.openxmlformats.org/officeDocument/2006/relationships/image" Target="../media/image25.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14.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2.png"/><Relationship Id="rId7" Type="http://schemas.openxmlformats.org/officeDocument/2006/relationships/image" Target="../media/image25.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14.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2.png"/><Relationship Id="rId7" Type="http://schemas.openxmlformats.org/officeDocument/2006/relationships/image" Target="../media/image25.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042988" y="51920"/>
            <a:ext cx="2912779" cy="2960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iagram&#10;&#10;Description automatically generated">
            <a:extLst>
              <a:ext uri="{FF2B5EF4-FFF2-40B4-BE49-F238E27FC236}">
                <a16:creationId xmlns:a16="http://schemas.microsoft.com/office/drawing/2014/main" id="{C5CEE928-B2EC-41C9-8039-AA9834A67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85"/>
            <a:ext cx="12192000" cy="6857143"/>
          </a:xfrm>
          <a:prstGeom prst="rect">
            <a:avLst/>
          </a:prstGeom>
        </p:spPr>
      </p:pic>
      <p:sp>
        <p:nvSpPr>
          <p:cNvPr id="13" name="TextBox 12">
            <a:extLst>
              <a:ext uri="{FF2B5EF4-FFF2-40B4-BE49-F238E27FC236}">
                <a16:creationId xmlns:a16="http://schemas.microsoft.com/office/drawing/2014/main" id="{411DFAE3-4D6A-4D1D-BB23-771B549AFD42}"/>
              </a:ext>
            </a:extLst>
          </p:cNvPr>
          <p:cNvSpPr txBox="1"/>
          <p:nvPr/>
        </p:nvSpPr>
        <p:spPr>
          <a:xfrm>
            <a:off x="2558370" y="2436057"/>
            <a:ext cx="7317150" cy="1938992"/>
          </a:xfrm>
          <a:prstGeom prst="rect">
            <a:avLst/>
          </a:prstGeom>
          <a:noFill/>
          <a:ln>
            <a:noFill/>
          </a:ln>
        </p:spPr>
        <p:txBody>
          <a:bodyPr wrap="square" rtlCol="0">
            <a:spAutoFit/>
          </a:bodyP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4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a:t>
            </a:r>
          </a:p>
          <a:p>
            <a:pPr marL="0" marR="0" lvl="0" indent="0" algn="ctr" defTabSz="673181" rtl="0" eaLnBrk="1" fontAlgn="auto" latinLnBrk="0" hangingPunct="1">
              <a:lnSpc>
                <a:spcPct val="100000"/>
              </a:lnSpc>
              <a:spcBef>
                <a:spcPts val="0"/>
              </a:spcBef>
              <a:spcAft>
                <a:spcPts val="0"/>
              </a:spcAft>
              <a:buClrTx/>
              <a:buSzTx/>
              <a:buFontTx/>
              <a:buNone/>
              <a:tabLst/>
              <a:defRPr/>
            </a:pPr>
            <a:r>
              <a:rPr lang="en-MY" sz="4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INISIATIF BAHARU SEHINGGA FEBRUARI 2022</a:t>
            </a:r>
            <a:endParaRPr kumimoji="0" lang="en-US" sz="3200" b="0" i="0" u="none" strike="noStrike" kern="1200" cap="none" spc="0" normalizeH="0" baseline="0" noProof="0" dirty="0">
              <a:ln>
                <a:noFill/>
              </a:ln>
              <a:effectLst/>
              <a:uLnTx/>
              <a:uFillTx/>
              <a:latin typeface="Abril Fatface" panose="02000503000000020003" pitchFamily="50" charset="0"/>
            </a:endParaRPr>
          </a:p>
        </p:txBody>
      </p:sp>
    </p:spTree>
    <p:extLst>
      <p:ext uri="{BB962C8B-B14F-4D97-AF65-F5344CB8AC3E}">
        <p14:creationId xmlns:p14="http://schemas.microsoft.com/office/powerpoint/2010/main" val="273797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36A31EF-4645-47A4-AB45-514214B3F30B}"/>
              </a:ext>
            </a:extLst>
          </p:cNvPr>
          <p:cNvGrpSpPr/>
          <p:nvPr/>
        </p:nvGrpSpPr>
        <p:grpSpPr>
          <a:xfrm>
            <a:off x="-11995" y="1"/>
            <a:ext cx="12203996" cy="6871877"/>
            <a:chOff x="-11995" y="1"/>
            <a:chExt cx="12203996" cy="6871877"/>
          </a:xfrm>
        </p:grpSpPr>
        <p:sp>
          <p:nvSpPr>
            <p:cNvPr id="22" name="Google Shape;1542;p167">
              <a:extLst>
                <a:ext uri="{FF2B5EF4-FFF2-40B4-BE49-F238E27FC236}">
                  <a16:creationId xmlns:a16="http://schemas.microsoft.com/office/drawing/2014/main" id="{CFD3F2F6-467C-469C-B9AD-4BF674C49C87}"/>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3" name="Google Shape;1570;p167" descr="Logo, company name&#10;&#10;Description automatically generated">
              <a:extLst>
                <a:ext uri="{FF2B5EF4-FFF2-40B4-BE49-F238E27FC236}">
                  <a16:creationId xmlns:a16="http://schemas.microsoft.com/office/drawing/2014/main" id="{97609F5F-282D-4920-916C-DB1F039623D9}"/>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4" name="Group 23">
              <a:extLst>
                <a:ext uri="{FF2B5EF4-FFF2-40B4-BE49-F238E27FC236}">
                  <a16:creationId xmlns:a16="http://schemas.microsoft.com/office/drawing/2014/main" id="{494F30F4-88B0-4A49-9098-0FD488F058D0}"/>
                </a:ext>
              </a:extLst>
            </p:cNvPr>
            <p:cNvGrpSpPr/>
            <p:nvPr/>
          </p:nvGrpSpPr>
          <p:grpSpPr>
            <a:xfrm>
              <a:off x="-11995" y="6043041"/>
              <a:ext cx="12203996" cy="828837"/>
              <a:chOff x="-11995" y="6043041"/>
              <a:chExt cx="12203996" cy="828837"/>
            </a:xfrm>
          </p:grpSpPr>
          <p:pic>
            <p:nvPicPr>
              <p:cNvPr id="25" name="Picture 24">
                <a:extLst>
                  <a:ext uri="{FF2B5EF4-FFF2-40B4-BE49-F238E27FC236}">
                    <a16:creationId xmlns:a16="http://schemas.microsoft.com/office/drawing/2014/main" id="{EC546337-0CDB-4B88-BD88-F34F73370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6" name="Group 25">
                <a:extLst>
                  <a:ext uri="{FF2B5EF4-FFF2-40B4-BE49-F238E27FC236}">
                    <a16:creationId xmlns:a16="http://schemas.microsoft.com/office/drawing/2014/main" id="{70054623-CBD1-4431-83E0-1B4BB5E6E743}"/>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37591020-03F5-42B2-9075-4E23A8279E80}"/>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787545E5-EF45-4C3A-B5BF-ACB607E5A586}"/>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7" name="Google Shape;1548;p167">
                <a:extLst>
                  <a:ext uri="{FF2B5EF4-FFF2-40B4-BE49-F238E27FC236}">
                    <a16:creationId xmlns:a16="http://schemas.microsoft.com/office/drawing/2014/main" id="{23435002-C0A2-46E7-AFB4-1916D845B964}"/>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0259B56C-18F2-4959-884C-CF338198809A}"/>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78DC2305-F31F-4EAF-822C-7A836BB23C68}"/>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CC58B459-8624-46BB-B6E8-B3918EBF94C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8" name="Google Shape;222;p44">
            <a:extLst>
              <a:ext uri="{FF2B5EF4-FFF2-40B4-BE49-F238E27FC236}">
                <a16:creationId xmlns:a16="http://schemas.microsoft.com/office/drawing/2014/main" id="{1B65007E-4905-4575-B207-F9B3DF5B9014}"/>
              </a:ext>
            </a:extLst>
          </p:cNvPr>
          <p:cNvGraphicFramePr/>
          <p:nvPr>
            <p:extLst>
              <p:ext uri="{D42A27DB-BD31-4B8C-83A1-F6EECF244321}">
                <p14:modId xmlns:p14="http://schemas.microsoft.com/office/powerpoint/2010/main" val="658836931"/>
              </p:ext>
            </p:extLst>
          </p:nvPr>
        </p:nvGraphicFramePr>
        <p:xfrm>
          <a:off x="80682" y="1237129"/>
          <a:ext cx="11806511" cy="4265246"/>
        </p:xfrm>
        <a:graphic>
          <a:graphicData uri="http://schemas.openxmlformats.org/drawingml/2006/table">
            <a:tbl>
              <a:tblPr firstRow="1" bandRow="1">
                <a:noFill/>
              </a:tblPr>
              <a:tblGrid>
                <a:gridCol w="2806161">
                  <a:extLst>
                    <a:ext uri="{9D8B030D-6E8A-4147-A177-3AD203B41FA5}">
                      <a16:colId xmlns:a16="http://schemas.microsoft.com/office/drawing/2014/main" val="20000"/>
                    </a:ext>
                  </a:extLst>
                </a:gridCol>
                <a:gridCol w="1129346">
                  <a:extLst>
                    <a:ext uri="{9D8B030D-6E8A-4147-A177-3AD203B41FA5}">
                      <a16:colId xmlns:a16="http://schemas.microsoft.com/office/drawing/2014/main" val="20001"/>
                    </a:ext>
                  </a:extLst>
                </a:gridCol>
                <a:gridCol w="655917">
                  <a:extLst>
                    <a:ext uri="{9D8B030D-6E8A-4147-A177-3AD203B41FA5}">
                      <a16:colId xmlns:a16="http://schemas.microsoft.com/office/drawing/2014/main" val="20019"/>
                    </a:ext>
                  </a:extLst>
                </a:gridCol>
                <a:gridCol w="655917">
                  <a:extLst>
                    <a:ext uri="{9D8B030D-6E8A-4147-A177-3AD203B41FA5}">
                      <a16:colId xmlns:a16="http://schemas.microsoft.com/office/drawing/2014/main" val="20020"/>
                    </a:ext>
                  </a:extLst>
                </a:gridCol>
                <a:gridCol w="655917">
                  <a:extLst>
                    <a:ext uri="{9D8B030D-6E8A-4147-A177-3AD203B41FA5}">
                      <a16:colId xmlns:a16="http://schemas.microsoft.com/office/drawing/2014/main" val="20021"/>
                    </a:ext>
                  </a:extLst>
                </a:gridCol>
                <a:gridCol w="655917">
                  <a:extLst>
                    <a:ext uri="{9D8B030D-6E8A-4147-A177-3AD203B41FA5}">
                      <a16:colId xmlns:a16="http://schemas.microsoft.com/office/drawing/2014/main" val="20022"/>
                    </a:ext>
                  </a:extLst>
                </a:gridCol>
                <a:gridCol w="655917">
                  <a:extLst>
                    <a:ext uri="{9D8B030D-6E8A-4147-A177-3AD203B41FA5}">
                      <a16:colId xmlns:a16="http://schemas.microsoft.com/office/drawing/2014/main" val="20023"/>
                    </a:ext>
                  </a:extLst>
                </a:gridCol>
                <a:gridCol w="655917">
                  <a:extLst>
                    <a:ext uri="{9D8B030D-6E8A-4147-A177-3AD203B41FA5}">
                      <a16:colId xmlns:a16="http://schemas.microsoft.com/office/drawing/2014/main" val="20024"/>
                    </a:ext>
                  </a:extLst>
                </a:gridCol>
                <a:gridCol w="655917">
                  <a:extLst>
                    <a:ext uri="{9D8B030D-6E8A-4147-A177-3AD203B41FA5}">
                      <a16:colId xmlns:a16="http://schemas.microsoft.com/office/drawing/2014/main" val="20025"/>
                    </a:ext>
                  </a:extLst>
                </a:gridCol>
                <a:gridCol w="655917">
                  <a:extLst>
                    <a:ext uri="{9D8B030D-6E8A-4147-A177-3AD203B41FA5}">
                      <a16:colId xmlns:a16="http://schemas.microsoft.com/office/drawing/2014/main" val="20026"/>
                    </a:ext>
                  </a:extLst>
                </a:gridCol>
                <a:gridCol w="655917">
                  <a:extLst>
                    <a:ext uri="{9D8B030D-6E8A-4147-A177-3AD203B41FA5}">
                      <a16:colId xmlns:a16="http://schemas.microsoft.com/office/drawing/2014/main" val="245560035"/>
                    </a:ext>
                  </a:extLst>
                </a:gridCol>
                <a:gridCol w="655917">
                  <a:extLst>
                    <a:ext uri="{9D8B030D-6E8A-4147-A177-3AD203B41FA5}">
                      <a16:colId xmlns:a16="http://schemas.microsoft.com/office/drawing/2014/main" val="1626596590"/>
                    </a:ext>
                  </a:extLst>
                </a:gridCol>
                <a:gridCol w="655917">
                  <a:extLst>
                    <a:ext uri="{9D8B030D-6E8A-4147-A177-3AD203B41FA5}">
                      <a16:colId xmlns:a16="http://schemas.microsoft.com/office/drawing/2014/main" val="1567607653"/>
                    </a:ext>
                  </a:extLst>
                </a:gridCol>
                <a:gridCol w="655917">
                  <a:extLst>
                    <a:ext uri="{9D8B030D-6E8A-4147-A177-3AD203B41FA5}">
                      <a16:colId xmlns:a16="http://schemas.microsoft.com/office/drawing/2014/main" val="350253660"/>
                    </a:ext>
                  </a:extLst>
                </a:gridCol>
              </a:tblGrid>
              <a:tr h="385482">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4764">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Penghantaran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err="1"/>
                        <a:t>Kelulusan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a:t>
                      </a:r>
                      <a:r>
                        <a:rPr lang="en-MY" sz="1000" u="none" strike="noStrike" cap="none" dirty="0" err="1"/>
                        <a:t>cadangan</a:t>
                      </a:r>
                      <a:r>
                        <a:rPr lang="en-MY" sz="1000" u="none" strike="noStrike" cap="none" dirty="0"/>
                        <a:t> di </a:t>
                      </a:r>
                      <a:r>
                        <a:rPr lang="en-MY" sz="1000" u="none" strike="noStrike" cap="none" dirty="0" err="1"/>
                        <a:t>peringkat</a:t>
                      </a:r>
                      <a:r>
                        <a:rPr lang="en-MY" sz="1000" u="none" strike="noStrike" cap="none" dirty="0"/>
                        <a:t> PTPTN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a:t>MOA</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Pengunaan</a:t>
                      </a:r>
                      <a:r>
                        <a:rPr lang="en-MY" sz="1000" u="none" strike="noStrike" cap="none" dirty="0"/>
                        <a:t> </a:t>
                      </a:r>
                      <a:r>
                        <a:rPr lang="en-MY" sz="1000" u="none" strike="noStrike" cap="none" dirty="0" err="1"/>
                        <a:t>kadar</a:t>
                      </a:r>
                      <a:r>
                        <a:rPr lang="en-MY" sz="1000" u="none" strike="noStrike" cap="none" dirty="0"/>
                        <a:t> </a:t>
                      </a:r>
                      <a:r>
                        <a:rPr lang="en-MY" sz="1000" u="none" strike="noStrike" cap="none" dirty="0" err="1"/>
                        <a:t>pembiayaan</a:t>
                      </a:r>
                      <a:r>
                        <a:rPr lang="en-MY" sz="1000" u="none" strike="noStrike" cap="none" dirty="0"/>
                        <a:t> </a:t>
                      </a:r>
                      <a:r>
                        <a:rPr lang="en-MY" sz="1000" u="none" strike="noStrike" cap="none" dirty="0" err="1"/>
                        <a:t>baharu</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5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lang="en-MY"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11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BAGI KEJASAMA STRATEGIK UMP - PTPTN</a:t>
            </a:r>
          </a:p>
          <a:p>
            <a:pPr algn="ctr">
              <a:lnSpc>
                <a:spcPct val="107000"/>
              </a:lnSpc>
              <a:spcAft>
                <a:spcPts val="800"/>
              </a:spcAft>
            </a:pP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591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CA68C22-03E0-4CA2-81B8-CE1409028403}"/>
              </a:ext>
            </a:extLst>
          </p:cNvPr>
          <p:cNvGrpSpPr/>
          <p:nvPr/>
        </p:nvGrpSpPr>
        <p:grpSpPr>
          <a:xfrm>
            <a:off x="-11995" y="1"/>
            <a:ext cx="12203996" cy="6871877"/>
            <a:chOff x="-11995" y="1"/>
            <a:chExt cx="12203996" cy="6871877"/>
          </a:xfrm>
        </p:grpSpPr>
        <p:sp>
          <p:nvSpPr>
            <p:cNvPr id="42" name="Google Shape;1542;p167">
              <a:extLst>
                <a:ext uri="{FF2B5EF4-FFF2-40B4-BE49-F238E27FC236}">
                  <a16:creationId xmlns:a16="http://schemas.microsoft.com/office/drawing/2014/main" id="{51367A3F-C906-4137-BC9C-3E9791C8FD27}"/>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3" name="Google Shape;1570;p167" descr="Logo, company name&#10;&#10;Description automatically generated">
              <a:extLst>
                <a:ext uri="{FF2B5EF4-FFF2-40B4-BE49-F238E27FC236}">
                  <a16:creationId xmlns:a16="http://schemas.microsoft.com/office/drawing/2014/main" id="{A2A798BC-35A3-485D-AA20-EB79BA496289}"/>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4" name="Group 43">
              <a:extLst>
                <a:ext uri="{FF2B5EF4-FFF2-40B4-BE49-F238E27FC236}">
                  <a16:creationId xmlns:a16="http://schemas.microsoft.com/office/drawing/2014/main" id="{D7184307-83BB-44E1-9A6F-6C4CAFC2CD0A}"/>
                </a:ext>
              </a:extLst>
            </p:cNvPr>
            <p:cNvGrpSpPr/>
            <p:nvPr/>
          </p:nvGrpSpPr>
          <p:grpSpPr>
            <a:xfrm>
              <a:off x="-11995" y="6043041"/>
              <a:ext cx="12203996" cy="828837"/>
              <a:chOff x="-11995" y="6043041"/>
              <a:chExt cx="12203996" cy="828837"/>
            </a:xfrm>
          </p:grpSpPr>
          <p:pic>
            <p:nvPicPr>
              <p:cNvPr id="45" name="Picture 44">
                <a:extLst>
                  <a:ext uri="{FF2B5EF4-FFF2-40B4-BE49-F238E27FC236}">
                    <a16:creationId xmlns:a16="http://schemas.microsoft.com/office/drawing/2014/main" id="{695D423A-D26B-4C20-9A9D-BFEF40A03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6" name="Group 45">
                <a:extLst>
                  <a:ext uri="{FF2B5EF4-FFF2-40B4-BE49-F238E27FC236}">
                    <a16:creationId xmlns:a16="http://schemas.microsoft.com/office/drawing/2014/main" id="{A078E85B-7BE7-4DF9-B616-09DD75E82C25}"/>
                  </a:ext>
                </a:extLst>
              </p:cNvPr>
              <p:cNvGrpSpPr/>
              <p:nvPr/>
            </p:nvGrpSpPr>
            <p:grpSpPr>
              <a:xfrm>
                <a:off x="1561739" y="6627845"/>
                <a:ext cx="3540864" cy="241516"/>
                <a:chOff x="1561739" y="6627845"/>
                <a:chExt cx="3540864" cy="241516"/>
              </a:xfrm>
            </p:grpSpPr>
            <p:pic>
              <p:nvPicPr>
                <p:cNvPr id="51" name="Google Shape;1546;p167">
                  <a:extLst>
                    <a:ext uri="{FF2B5EF4-FFF2-40B4-BE49-F238E27FC236}">
                      <a16:creationId xmlns:a16="http://schemas.microsoft.com/office/drawing/2014/main" id="{81745281-887E-43CF-BD2A-619954976FF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2" name="Google Shape;1547;p167">
                  <a:extLst>
                    <a:ext uri="{FF2B5EF4-FFF2-40B4-BE49-F238E27FC236}">
                      <a16:creationId xmlns:a16="http://schemas.microsoft.com/office/drawing/2014/main" id="{3ED07435-4B69-4960-8C58-C8CDC65675C7}"/>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7" name="Google Shape;1548;p167">
                <a:extLst>
                  <a:ext uri="{FF2B5EF4-FFF2-40B4-BE49-F238E27FC236}">
                    <a16:creationId xmlns:a16="http://schemas.microsoft.com/office/drawing/2014/main" id="{341EC454-7260-4BFF-863B-59C5D58FD113}"/>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8" name="Group 47">
                <a:extLst>
                  <a:ext uri="{FF2B5EF4-FFF2-40B4-BE49-F238E27FC236}">
                    <a16:creationId xmlns:a16="http://schemas.microsoft.com/office/drawing/2014/main" id="{4BD03B4C-AB70-4EFB-871D-4F03B99C8290}"/>
                  </a:ext>
                </a:extLst>
              </p:cNvPr>
              <p:cNvGrpSpPr/>
              <p:nvPr/>
            </p:nvGrpSpPr>
            <p:grpSpPr>
              <a:xfrm>
                <a:off x="9555669" y="6135729"/>
                <a:ext cx="2002917" cy="620087"/>
                <a:chOff x="9693783" y="6029325"/>
                <a:chExt cx="2002917" cy="620087"/>
              </a:xfrm>
            </p:grpSpPr>
            <p:sp>
              <p:nvSpPr>
                <p:cNvPr id="49" name="Rectangle 48">
                  <a:extLst>
                    <a:ext uri="{FF2B5EF4-FFF2-40B4-BE49-F238E27FC236}">
                      <a16:creationId xmlns:a16="http://schemas.microsoft.com/office/drawing/2014/main" id="{FA799CC4-F6C5-4489-AB0E-FF704641777D}"/>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10;&#10;Description automatically generated">
                  <a:extLst>
                    <a:ext uri="{FF2B5EF4-FFF2-40B4-BE49-F238E27FC236}">
                      <a16:creationId xmlns:a16="http://schemas.microsoft.com/office/drawing/2014/main" id="{DA658BAF-D03A-428E-88A5-71A616EB40E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4</a:t>
            </a:r>
            <a:endParaRPr lang="en-MY" dirty="0"/>
          </a:p>
        </p:txBody>
      </p:sp>
      <p:grpSp>
        <p:nvGrpSpPr>
          <p:cNvPr id="9" name="Group 8">
            <a:extLst>
              <a:ext uri="{FF2B5EF4-FFF2-40B4-BE49-F238E27FC236}">
                <a16:creationId xmlns:a16="http://schemas.microsoft.com/office/drawing/2014/main" id="{1F78FE08-8C80-496F-BE96-D863AD063B2C}"/>
              </a:ext>
            </a:extLst>
          </p:cNvPr>
          <p:cNvGrpSpPr/>
          <p:nvPr/>
        </p:nvGrpSpPr>
        <p:grpSpPr>
          <a:xfrm>
            <a:off x="602621" y="1727802"/>
            <a:ext cx="10992728" cy="3678746"/>
            <a:chOff x="545471" y="1118202"/>
            <a:chExt cx="10992728" cy="3678746"/>
          </a:xfrm>
        </p:grpSpPr>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557944"/>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01431"/>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04336"/>
              <a:ext cx="1125806" cy="1215808"/>
            </a:xfrm>
            <a:prstGeom prst="rect">
              <a:avLst/>
            </a:prstGeom>
          </p:spPr>
        </p:pic>
        <p:grpSp>
          <p:nvGrpSpPr>
            <p:cNvPr id="26" name="Group 25">
              <a:extLst>
                <a:ext uri="{FF2B5EF4-FFF2-40B4-BE49-F238E27FC236}">
                  <a16:creationId xmlns:a16="http://schemas.microsoft.com/office/drawing/2014/main" id="{294B03FB-46E7-4334-A1A4-221A7B49856D}"/>
                </a:ext>
              </a:extLst>
            </p:cNvPr>
            <p:cNvGrpSpPr/>
            <p:nvPr/>
          </p:nvGrpSpPr>
          <p:grpSpPr>
            <a:xfrm>
              <a:off x="648169" y="1131264"/>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18202"/>
              <a:ext cx="0" cy="367874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18202"/>
              <a:ext cx="0" cy="367874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545471" y="2829611"/>
              <a:ext cx="2486255" cy="306109"/>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PENGANTARABANGSAAN </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829611"/>
              <a:ext cx="2364507" cy="1166025"/>
            </a:xfrm>
            <a:prstGeom prst="rect">
              <a:avLst/>
            </a:prstGeom>
            <a:noFill/>
          </p:spPr>
          <p:txBody>
            <a:bodyPr wrap="square" rtlCol="0">
              <a:spAutoFit/>
            </a:bodyPr>
            <a:lstStyle/>
            <a:p>
              <a:pPr marL="182563" lvl="0" indent="-182563">
                <a:lnSpc>
                  <a:spcPct val="107000"/>
                </a:lnSpc>
                <a:spcAft>
                  <a:spcPts val="0"/>
                </a:spcAft>
                <a:buFont typeface="Arial" panose="020B0604020202020204" pitchFamily="34" charset="0"/>
                <a:buChar char="●"/>
              </a:pPr>
              <a:r>
                <a:rPr lang="en-US" sz="1100" dirty="0" err="1">
                  <a:solidFill>
                    <a:schemeClr val="tx1"/>
                  </a:solidFill>
                  <a:effectLst/>
                  <a:latin typeface="Arial" panose="020B0604020202020204" pitchFamily="34" charset="0"/>
                  <a:cs typeface="Arial" panose="020B0604020202020204" pitchFamily="34" charset="0"/>
                </a:rPr>
                <a:t>Jabatan</a:t>
              </a:r>
              <a:r>
                <a:rPr lang="en-US" sz="1100" dirty="0">
                  <a:solidFill>
                    <a:schemeClr val="tx1"/>
                  </a:solidFill>
                  <a:effectLst/>
                  <a:latin typeface="Arial" panose="020B0604020202020204" pitchFamily="34" charset="0"/>
                  <a:cs typeface="Arial" panose="020B0604020202020204" pitchFamily="34" charset="0"/>
                </a:rPr>
                <a:t> Pembangunan </a:t>
              </a:r>
              <a:r>
                <a:rPr lang="en-US" sz="1100" dirty="0" err="1">
                  <a:solidFill>
                    <a:schemeClr val="tx1"/>
                  </a:solidFill>
                  <a:effectLst/>
                  <a:latin typeface="Arial" panose="020B0604020202020204" pitchFamily="34" charset="0"/>
                  <a:cs typeface="Arial" panose="020B0604020202020204" pitchFamily="34" charset="0"/>
                </a:rPr>
                <a:t>Perniagaan</a:t>
              </a:r>
              <a:r>
                <a:rPr lang="en-US" sz="1100" dirty="0">
                  <a:solidFill>
                    <a:schemeClr val="tx1"/>
                  </a:solidFill>
                  <a:effectLst/>
                  <a:latin typeface="Arial" panose="020B0604020202020204" pitchFamily="34" charset="0"/>
                  <a:cs typeface="Arial" panose="020B0604020202020204" pitchFamily="34" charset="0"/>
                </a:rPr>
                <a:t> dan </a:t>
              </a:r>
              <a:r>
                <a:rPr lang="en-US" sz="1100" dirty="0" err="1">
                  <a:solidFill>
                    <a:schemeClr val="tx1"/>
                  </a:solidFill>
                  <a:effectLst/>
                  <a:latin typeface="Arial" panose="020B0604020202020204" pitchFamily="34" charset="0"/>
                  <a:cs typeface="Arial" panose="020B0604020202020204" pitchFamily="34" charset="0"/>
                </a:rPr>
                <a:t>Pemasaran</a:t>
              </a:r>
              <a:endParaRPr lang="en-US" sz="1100" dirty="0">
                <a:solidFill>
                  <a:schemeClr val="tx1"/>
                </a:solidFill>
                <a:effectLst/>
                <a:latin typeface="Arial" panose="020B0604020202020204" pitchFamily="34" charset="0"/>
                <a:cs typeface="Arial" panose="020B0604020202020204" pitchFamily="34" charset="0"/>
              </a:endParaRPr>
            </a:p>
            <a:p>
              <a:pPr marL="182563" lvl="0" indent="-182563">
                <a:lnSpc>
                  <a:spcPct val="107000"/>
                </a:lnSpc>
                <a:spcAft>
                  <a:spcPts val="0"/>
                </a:spcAft>
                <a:buFont typeface="Arial" panose="020B0604020202020204" pitchFamily="34" charset="0"/>
                <a:buChar char="●"/>
              </a:pPr>
              <a:endParaRPr lang="en-US" sz="1100" dirty="0">
                <a:solidFill>
                  <a:schemeClr val="tx1"/>
                </a:solidFill>
                <a:effectLst/>
                <a:latin typeface="Arial" panose="020B0604020202020204" pitchFamily="34" charset="0"/>
                <a:cs typeface="Arial" panose="020B0604020202020204" pitchFamily="34" charset="0"/>
              </a:endParaRPr>
            </a:p>
            <a:p>
              <a:pPr marL="182563" marR="0" lvl="0" indent="-18256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dirty="0" err="1">
                  <a:solidFill>
                    <a:schemeClr val="tx1"/>
                  </a:solidFill>
                  <a:effectLst/>
                  <a:latin typeface="Arial" panose="020B0604020202020204" pitchFamily="34" charset="0"/>
                  <a:cs typeface="Arial" panose="020B0604020202020204" pitchFamily="34" charset="0"/>
                </a:rPr>
                <a:t>Jabatan</a:t>
              </a:r>
              <a:r>
                <a:rPr lang="en-US" sz="1100" dirty="0">
                  <a:solidFill>
                    <a:schemeClr val="tx1"/>
                  </a:solidFill>
                  <a:effectLst/>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Pengurusan</a:t>
              </a:r>
              <a:r>
                <a:rPr lang="en-US" sz="1100" dirty="0">
                  <a:solidFill>
                    <a:schemeClr val="tx1"/>
                  </a:solidFill>
                  <a:effectLst/>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Profesional</a:t>
              </a:r>
              <a:r>
                <a:rPr lang="en-US" sz="1100" dirty="0">
                  <a:solidFill>
                    <a:schemeClr val="tx1"/>
                  </a:solidFill>
                  <a:effectLst/>
                  <a:latin typeface="Arial" panose="020B0604020202020204" pitchFamily="34" charset="0"/>
                  <a:cs typeface="Arial" panose="020B0604020202020204" pitchFamily="34" charset="0"/>
                </a:rPr>
                <a:t> dan Pendidikan </a:t>
              </a:r>
              <a:r>
                <a:rPr lang="en-US" sz="1100" dirty="0" err="1">
                  <a:solidFill>
                    <a:schemeClr val="tx1"/>
                  </a:solidFill>
                  <a:effectLst/>
                  <a:latin typeface="Arial" panose="020B0604020202020204" pitchFamily="34" charset="0"/>
                  <a:cs typeface="Arial" panose="020B0604020202020204" pitchFamily="34" charset="0"/>
                </a:rPr>
                <a:t>Fleksibel</a:t>
              </a:r>
              <a:endParaRPr lang="en-MY" sz="1100" dirty="0">
                <a:solidFill>
                  <a:schemeClr val="tx1"/>
                </a:solidFill>
                <a:effectLst/>
                <a:latin typeface="Arial" panose="020B0604020202020204" pitchFamily="34" charset="0"/>
                <a:ea typeface="Noto Sans Symbols"/>
                <a:cs typeface="Arial" panose="020B0604020202020204" pitchFamily="34" charset="0"/>
              </a:endParaRPr>
            </a:p>
          </p:txBody>
        </p:sp>
        <p:sp>
          <p:nvSpPr>
            <p:cNvPr id="28" name="TextBox 27">
              <a:extLst>
                <a:ext uri="{FF2B5EF4-FFF2-40B4-BE49-F238E27FC236}">
                  <a16:creationId xmlns:a16="http://schemas.microsoft.com/office/drawing/2014/main" id="{AD99D4A4-F5BB-46D3-9DAC-89479141929D}"/>
                </a:ext>
              </a:extLst>
            </p:cNvPr>
            <p:cNvSpPr txBox="1"/>
            <p:nvPr/>
          </p:nvSpPr>
          <p:spPr>
            <a:xfrm>
              <a:off x="610069" y="3106388"/>
              <a:ext cx="2363645" cy="725199"/>
            </a:xfrm>
            <a:prstGeom prst="rect">
              <a:avLst/>
            </a:prstGeom>
            <a:noFill/>
          </p:spPr>
          <p:txBody>
            <a:bodyPr wrap="square" rtlCol="0">
              <a:spAutoFit/>
            </a:bodyPr>
            <a:lstStyle/>
            <a:p>
              <a:pPr marL="228600" indent="-228600">
                <a:lnSpc>
                  <a:spcPct val="107000"/>
                </a:lnSpc>
                <a:spcAft>
                  <a:spcPts val="800"/>
                </a:spcAft>
                <a:buFont typeface="+mj-lt"/>
                <a:buAutoNum type="alphaLcParenR"/>
              </a:pPr>
              <a:r>
                <a:rPr lang="en-US" sz="1100" b="0" dirty="0">
                  <a:solidFill>
                    <a:schemeClr val="tx1"/>
                  </a:solidFill>
                  <a:effectLst/>
                  <a:latin typeface="Arial" panose="020B0604020202020204" pitchFamily="34" charset="0"/>
                  <a:cs typeface="Arial" panose="020B0604020202020204" pitchFamily="34" charset="0"/>
                </a:rPr>
                <a:t>Program </a:t>
              </a:r>
              <a:r>
                <a:rPr lang="en-US" sz="1100" b="0" dirty="0" err="1">
                  <a:solidFill>
                    <a:schemeClr val="tx1"/>
                  </a:solidFill>
                  <a:effectLst/>
                  <a:latin typeface="Arial" panose="020B0604020202020204" pitchFamily="34" charset="0"/>
                  <a:cs typeface="Arial" panose="020B0604020202020204" pitchFamily="34" charset="0"/>
                </a:rPr>
                <a:t>Profesional</a:t>
              </a:r>
              <a:r>
                <a:rPr lang="en-US" sz="1100" b="0" dirty="0">
                  <a:solidFill>
                    <a:schemeClr val="tx1"/>
                  </a:solidFill>
                  <a:effectLst/>
                  <a:latin typeface="Arial" panose="020B0604020202020204" pitchFamily="34" charset="0"/>
                  <a:cs typeface="Arial" panose="020B0604020202020204" pitchFamily="34" charset="0"/>
                </a:rPr>
                <a:t>/</a:t>
              </a:r>
              <a:r>
                <a:rPr lang="en-US" sz="1100" b="0" dirty="0" err="1">
                  <a:solidFill>
                    <a:schemeClr val="tx1"/>
                  </a:solidFill>
                  <a:effectLst/>
                  <a:latin typeface="Arial" panose="020B0604020202020204" pitchFamily="34" charset="0"/>
                  <a:cs typeface="Arial" panose="020B0604020202020204" pitchFamily="34" charset="0"/>
                </a:rPr>
                <a:t>Eksekutif</a:t>
              </a:r>
              <a:r>
                <a:rPr lang="en-US" sz="1100" b="0" dirty="0">
                  <a:solidFill>
                    <a:schemeClr val="tx1"/>
                  </a:solidFill>
                  <a:effectLst/>
                  <a:latin typeface="Arial" panose="020B0604020202020204" pitchFamily="34" charset="0"/>
                  <a:cs typeface="Arial" panose="020B0604020202020204" pitchFamily="34" charset="0"/>
                </a:rPr>
                <a:t> di China</a:t>
              </a:r>
            </a:p>
            <a:p>
              <a:pPr marL="228600" indent="-228600">
                <a:lnSpc>
                  <a:spcPct val="107000"/>
                </a:lnSpc>
                <a:spcAft>
                  <a:spcPts val="800"/>
                </a:spcAft>
                <a:buFont typeface="+mj-lt"/>
                <a:buAutoNum type="alphaLcParenR"/>
              </a:pPr>
              <a:r>
                <a:rPr lang="en-US" sz="1100" b="0" dirty="0" err="1">
                  <a:solidFill>
                    <a:schemeClr val="tx1"/>
                  </a:solidFill>
                  <a:effectLst/>
                  <a:latin typeface="Arial" panose="020B0604020202020204" pitchFamily="34" charset="0"/>
                  <a:cs typeface="Arial" panose="020B0604020202020204" pitchFamily="34" charset="0"/>
                </a:rPr>
                <a:t>Edutourism</a:t>
              </a:r>
              <a:r>
                <a:rPr lang="en-US" sz="1100" b="0" dirty="0">
                  <a:solidFill>
                    <a:schemeClr val="tx1"/>
                  </a:solidFill>
                  <a:effectLst/>
                  <a:latin typeface="Arial" panose="020B0604020202020204" pitchFamily="34" charset="0"/>
                  <a:cs typeface="Arial" panose="020B0604020202020204" pitchFamily="34" charset="0"/>
                </a:rPr>
                <a:t> </a:t>
              </a:r>
              <a:endParaRPr lang="en-MY" sz="1100" b="0" dirty="0">
                <a:solidFill>
                  <a:schemeClr val="tx1"/>
                </a:solidFill>
                <a:effectLst/>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50E0F649-8CC8-4D3A-AFF7-31F32D778264}"/>
                </a:ext>
              </a:extLst>
            </p:cNvPr>
            <p:cNvSpPr txBox="1"/>
            <p:nvPr/>
          </p:nvSpPr>
          <p:spPr>
            <a:xfrm>
              <a:off x="5619564" y="2808711"/>
              <a:ext cx="5918631" cy="1988237"/>
            </a:xfrm>
            <a:prstGeom prst="rect">
              <a:avLst/>
            </a:prstGeom>
            <a:noFill/>
          </p:spPr>
          <p:txBody>
            <a:bodyPr wrap="square" rtlCol="0">
              <a:spAutoFit/>
            </a:bodyPr>
            <a:lstStyle/>
            <a:p>
              <a:pPr marL="342900" marR="0" lvl="0" indent="-342900" algn="just" hangingPunct="0">
                <a:lnSpc>
                  <a:spcPct val="115000"/>
                </a:lnSpc>
                <a:spcBef>
                  <a:spcPts val="0"/>
                </a:spcBef>
                <a:spcAft>
                  <a:spcPts val="0"/>
                </a:spcAft>
                <a:buFont typeface="+mj-lt"/>
                <a:buAutoNum type="arabicPeriod"/>
                <a:tabLst>
                  <a:tab pos="61595"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Perbincangan Penawaran program Master Eksekutif oleh Phoenix Asia Academy of Technolgy Sdn. Bhd. untuk pasaran China ditangguhkan atas nasihat Phoenix Asia Academy of Technolgy Sdn. Bhd. memandangkan terdapat teguran oleh kerajaan China terhadap kualiti program Eksekutif yang ditawarkan oleh IPTS tertentu (North Borneo University, UCSI dan Segi College).</a:t>
              </a:r>
            </a:p>
            <a:p>
              <a:pPr marL="342900" marR="0" lvl="0" indent="-342900" algn="just" hangingPunct="0">
                <a:lnSpc>
                  <a:spcPct val="115000"/>
                </a:lnSpc>
                <a:spcBef>
                  <a:spcPts val="0"/>
                </a:spcBef>
                <a:spcAft>
                  <a:spcPts val="0"/>
                </a:spcAft>
                <a:buFont typeface="+mj-lt"/>
                <a:buAutoNum type="arabicPeriod"/>
                <a:tabLst>
                  <a:tab pos="61595"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hangingPunct="0">
                <a:lnSpc>
                  <a:spcPct val="115000"/>
                </a:lnSpc>
                <a:spcBef>
                  <a:spcPts val="0"/>
                </a:spcBef>
                <a:spcAft>
                  <a:spcPts val="0"/>
                </a:spcAft>
                <a:buFont typeface="+mj-lt"/>
                <a:buAutoNum type="arabicPeriod"/>
                <a:tabLst>
                  <a:tab pos="61595"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Bagi mobiliti pelajar </a:t>
              </a:r>
              <a:r>
                <a:rPr lang="ms-MY" sz="1100" i="1" dirty="0">
                  <a:effectLst/>
                  <a:latin typeface="Arial" panose="020B0604020202020204" pitchFamily="34" charset="0"/>
                  <a:ea typeface="Times New Roman" panose="02020603050405020304" pitchFamily="18" charset="0"/>
                  <a:cs typeface="Arial" panose="020B0604020202020204" pitchFamily="34" charset="0"/>
                </a:rPr>
                <a:t>outbound</a:t>
              </a:r>
              <a:r>
                <a:rPr lang="ms-MY" sz="1100" dirty="0">
                  <a:effectLst/>
                  <a:latin typeface="Arial" panose="020B0604020202020204" pitchFamily="34" charset="0"/>
                  <a:ea typeface="Times New Roman" panose="02020603050405020304" pitchFamily="18" charset="0"/>
                  <a:cs typeface="Arial" panose="020B0604020202020204" pitchFamily="34" charset="0"/>
                </a:rPr>
                <a:t> tertakluk pada keadaan semasa. </a:t>
              </a:r>
            </a:p>
            <a:p>
              <a:pPr marL="342900" marR="0" lvl="0" indent="-342900" algn="just" hangingPunct="0">
                <a:lnSpc>
                  <a:spcPct val="115000"/>
                </a:lnSpc>
                <a:spcBef>
                  <a:spcPts val="0"/>
                </a:spcBef>
                <a:spcAft>
                  <a:spcPts val="0"/>
                </a:spcAft>
                <a:buFont typeface="+mj-lt"/>
                <a:buAutoNum type="arabicPeriod"/>
                <a:tabLst>
                  <a:tab pos="61595"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buFont typeface="+mj-lt"/>
                <a:buAutoNum type="arabicPeriod"/>
              </a:pPr>
              <a:r>
                <a:rPr lang="ms-MY" sz="1100" dirty="0">
                  <a:effectLst/>
                  <a:latin typeface="Arial" panose="020B0604020202020204" pitchFamily="34" charset="0"/>
                  <a:ea typeface="Times New Roman" panose="02020603050405020304" pitchFamily="18" charset="0"/>
                  <a:cs typeface="Arial" panose="020B0604020202020204" pitchFamily="34" charset="0"/>
                </a:rPr>
                <a:t>Satu modul program profesional </a:t>
              </a:r>
              <a:r>
                <a:rPr lang="ms-MY" sz="1100" i="1" dirty="0">
                  <a:effectLst/>
                  <a:latin typeface="Arial" panose="020B0604020202020204" pitchFamily="34" charset="0"/>
                  <a:ea typeface="Times New Roman" panose="02020603050405020304" pitchFamily="18" charset="0"/>
                  <a:cs typeface="Arial" panose="020B0604020202020204" pitchFamily="34" charset="0"/>
                </a:rPr>
                <a:t>(Project Paper) </a:t>
              </a:r>
              <a:r>
                <a:rPr lang="ms-MY" sz="1100" dirty="0">
                  <a:effectLst/>
                  <a:latin typeface="Arial" panose="020B0604020202020204" pitchFamily="34" charset="0"/>
                  <a:ea typeface="Times New Roman" panose="02020603050405020304" pitchFamily="18" charset="0"/>
                  <a:cs typeface="Arial" panose="020B0604020202020204" pitchFamily="34" charset="0"/>
                </a:rPr>
                <a:t>dan satu kursus jangka pendek (Program Pembangunan Bakat) akan dilaksanakan di luar negara.</a:t>
              </a:r>
              <a:endParaRPr lang="en-US" sz="8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591E9FEE-8914-4A28-BC32-55B25ED20B87}"/>
              </a:ext>
            </a:extLst>
          </p:cNvPr>
          <p:cNvGrpSpPr/>
          <p:nvPr/>
        </p:nvGrpSpPr>
        <p:grpSpPr>
          <a:xfrm>
            <a:off x="1" y="87642"/>
            <a:ext cx="4705350" cy="371967"/>
            <a:chOff x="1" y="87642"/>
            <a:chExt cx="4705350" cy="371967"/>
          </a:xfrm>
          <a:solidFill>
            <a:srgbClr val="203864"/>
          </a:solidFill>
        </p:grpSpPr>
        <p:sp>
          <p:nvSpPr>
            <p:cNvPr id="34" name="Rectangle 33">
              <a:extLst>
                <a:ext uri="{FF2B5EF4-FFF2-40B4-BE49-F238E27FC236}">
                  <a16:creationId xmlns:a16="http://schemas.microsoft.com/office/drawing/2014/main" id="{8F7A6A2E-B7B7-42C9-892B-7D039AF67DE9}"/>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6" name="Group 35">
              <a:extLst>
                <a:ext uri="{FF2B5EF4-FFF2-40B4-BE49-F238E27FC236}">
                  <a16:creationId xmlns:a16="http://schemas.microsoft.com/office/drawing/2014/main" id="{FB4DB311-0F19-45C3-8591-6BDA491E866B}"/>
                </a:ext>
              </a:extLst>
            </p:cNvPr>
            <p:cNvGrpSpPr/>
            <p:nvPr/>
          </p:nvGrpSpPr>
          <p:grpSpPr>
            <a:xfrm>
              <a:off x="4402775" y="87642"/>
              <a:ext cx="302576" cy="371967"/>
              <a:chOff x="4459924" y="87642"/>
              <a:chExt cx="479441" cy="371967"/>
            </a:xfrm>
            <a:grpFill/>
          </p:grpSpPr>
          <p:sp>
            <p:nvSpPr>
              <p:cNvPr id="38" name="Rectangle 37">
                <a:extLst>
                  <a:ext uri="{FF2B5EF4-FFF2-40B4-BE49-F238E27FC236}">
                    <a16:creationId xmlns:a16="http://schemas.microsoft.com/office/drawing/2014/main" id="{387946F4-8044-4434-A8F5-59D3938E32C0}"/>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C8C98CF-11F8-47C1-89F5-4E1AD7602218}"/>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6BA27607-4C12-4866-9402-587D2FC12D36}"/>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07444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p:cNvGrpSpPr/>
          <p:nvPr/>
        </p:nvGrpSpPr>
        <p:grpSpPr>
          <a:xfrm>
            <a:off x="-1" y="-117635"/>
            <a:ext cx="12192001" cy="6835525"/>
            <a:chOff x="-1" y="-117635"/>
            <a:chExt cx="12192001" cy="6835525"/>
          </a:xfrm>
        </p:grpSpPr>
        <p:grpSp>
          <p:nvGrpSpPr>
            <p:cNvPr id="16" name="Group 15"/>
            <p:cNvGrpSpPr/>
            <p:nvPr/>
          </p:nvGrpSpPr>
          <p:grpSpPr>
            <a:xfrm>
              <a:off x="-1" y="6334431"/>
              <a:ext cx="12192001" cy="383459"/>
              <a:chOff x="-1" y="6304935"/>
              <a:chExt cx="12182855" cy="383459"/>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t="32665" b="35324"/>
              <a:stretch/>
            </p:blipFill>
            <p:spPr>
              <a:xfrm>
                <a:off x="-1" y="6304935"/>
                <a:ext cx="12182855" cy="361337"/>
              </a:xfrm>
              <a:prstGeom prst="rect">
                <a:avLst/>
              </a:prstGeom>
            </p:spPr>
          </p:pic>
          <p:sp>
            <p:nvSpPr>
              <p:cNvPr id="19" name="Rectangle 18"/>
              <p:cNvSpPr/>
              <p:nvPr/>
            </p:nvSpPr>
            <p:spPr>
              <a:xfrm>
                <a:off x="9194132" y="6360797"/>
                <a:ext cx="28696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etsen One" panose="020108030300000D0203" pitchFamily="2" charset="0"/>
                    <a:ea typeface="+mn-ea"/>
                    <a:cs typeface="+mn-cs"/>
                  </a:rPr>
                  <a:t>PENERAJU PEMBELAJARAN SEPANJANG HAYAT</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7026" y="6330420"/>
                <a:ext cx="1334064" cy="357974"/>
              </a:xfrm>
              <a:prstGeom prst="rect">
                <a:avLst/>
              </a:prstGeom>
            </p:spPr>
          </p:pic>
        </p:gr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2828" y="-117635"/>
              <a:ext cx="1328928" cy="1325099"/>
            </a:xfrm>
            <a:prstGeom prst="rect">
              <a:avLst/>
            </a:prstGeom>
          </p:spPr>
        </p:pic>
      </p:gr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PENGANTARABANGSAAN</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2701963618"/>
              </p:ext>
            </p:extLst>
          </p:nvPr>
        </p:nvGraphicFramePr>
        <p:xfrm>
          <a:off x="1009326" y="1465545"/>
          <a:ext cx="10639876" cy="4332667"/>
        </p:xfrm>
        <a:graphic>
          <a:graphicData uri="http://schemas.openxmlformats.org/drawingml/2006/table">
            <a:tbl>
              <a:tblPr firstRow="1" bandRow="1">
                <a:noFill/>
              </a:tblPr>
              <a:tblGrid>
                <a:gridCol w="2528876">
                  <a:extLst>
                    <a:ext uri="{9D8B030D-6E8A-4147-A177-3AD203B41FA5}">
                      <a16:colId xmlns:a16="http://schemas.microsoft.com/office/drawing/2014/main" val="20000"/>
                    </a:ext>
                  </a:extLst>
                </a:gridCol>
                <a:gridCol w="1017752">
                  <a:extLst>
                    <a:ext uri="{9D8B030D-6E8A-4147-A177-3AD203B41FA5}">
                      <a16:colId xmlns:a16="http://schemas.microsoft.com/office/drawing/2014/main" val="20001"/>
                    </a:ext>
                  </a:extLst>
                </a:gridCol>
                <a:gridCol w="591104">
                  <a:extLst>
                    <a:ext uri="{9D8B030D-6E8A-4147-A177-3AD203B41FA5}">
                      <a16:colId xmlns:a16="http://schemas.microsoft.com/office/drawing/2014/main" val="20019"/>
                    </a:ext>
                  </a:extLst>
                </a:gridCol>
                <a:gridCol w="591104">
                  <a:extLst>
                    <a:ext uri="{9D8B030D-6E8A-4147-A177-3AD203B41FA5}">
                      <a16:colId xmlns:a16="http://schemas.microsoft.com/office/drawing/2014/main" val="20020"/>
                    </a:ext>
                  </a:extLst>
                </a:gridCol>
                <a:gridCol w="591104">
                  <a:extLst>
                    <a:ext uri="{9D8B030D-6E8A-4147-A177-3AD203B41FA5}">
                      <a16:colId xmlns:a16="http://schemas.microsoft.com/office/drawing/2014/main" val="20021"/>
                    </a:ext>
                  </a:extLst>
                </a:gridCol>
                <a:gridCol w="591104">
                  <a:extLst>
                    <a:ext uri="{9D8B030D-6E8A-4147-A177-3AD203B41FA5}">
                      <a16:colId xmlns:a16="http://schemas.microsoft.com/office/drawing/2014/main" val="20022"/>
                    </a:ext>
                  </a:extLst>
                </a:gridCol>
                <a:gridCol w="591104">
                  <a:extLst>
                    <a:ext uri="{9D8B030D-6E8A-4147-A177-3AD203B41FA5}">
                      <a16:colId xmlns:a16="http://schemas.microsoft.com/office/drawing/2014/main" val="20023"/>
                    </a:ext>
                  </a:extLst>
                </a:gridCol>
                <a:gridCol w="591104">
                  <a:extLst>
                    <a:ext uri="{9D8B030D-6E8A-4147-A177-3AD203B41FA5}">
                      <a16:colId xmlns:a16="http://schemas.microsoft.com/office/drawing/2014/main" val="20024"/>
                    </a:ext>
                  </a:extLst>
                </a:gridCol>
                <a:gridCol w="591104">
                  <a:extLst>
                    <a:ext uri="{9D8B030D-6E8A-4147-A177-3AD203B41FA5}">
                      <a16:colId xmlns:a16="http://schemas.microsoft.com/office/drawing/2014/main" val="20025"/>
                    </a:ext>
                  </a:extLst>
                </a:gridCol>
                <a:gridCol w="591104">
                  <a:extLst>
                    <a:ext uri="{9D8B030D-6E8A-4147-A177-3AD203B41FA5}">
                      <a16:colId xmlns:a16="http://schemas.microsoft.com/office/drawing/2014/main" val="20026"/>
                    </a:ext>
                  </a:extLst>
                </a:gridCol>
                <a:gridCol w="591104">
                  <a:extLst>
                    <a:ext uri="{9D8B030D-6E8A-4147-A177-3AD203B41FA5}">
                      <a16:colId xmlns:a16="http://schemas.microsoft.com/office/drawing/2014/main" val="245560035"/>
                    </a:ext>
                  </a:extLst>
                </a:gridCol>
                <a:gridCol w="591104">
                  <a:extLst>
                    <a:ext uri="{9D8B030D-6E8A-4147-A177-3AD203B41FA5}">
                      <a16:colId xmlns:a16="http://schemas.microsoft.com/office/drawing/2014/main" val="1626596590"/>
                    </a:ext>
                  </a:extLst>
                </a:gridCol>
                <a:gridCol w="591104">
                  <a:extLst>
                    <a:ext uri="{9D8B030D-6E8A-4147-A177-3AD203B41FA5}">
                      <a16:colId xmlns:a16="http://schemas.microsoft.com/office/drawing/2014/main" val="1567607653"/>
                    </a:ext>
                  </a:extLst>
                </a:gridCol>
                <a:gridCol w="591104">
                  <a:extLst>
                    <a:ext uri="{9D8B030D-6E8A-4147-A177-3AD203B41FA5}">
                      <a16:colId xmlns:a16="http://schemas.microsoft.com/office/drawing/2014/main" val="350253660"/>
                    </a:ext>
                  </a:extLst>
                </a:gridCol>
              </a:tblGrid>
              <a:tr h="391575">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0687">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120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Pelantikan</a:t>
                      </a:r>
                      <a:r>
                        <a:rPr lang="en-MY" sz="1000" u="none" strike="noStrike" cap="none" dirty="0"/>
                        <a:t> </a:t>
                      </a:r>
                      <a:r>
                        <a:rPr lang="en-MY" sz="1000" u="none" strike="noStrike" cap="none" dirty="0" err="1"/>
                        <a:t>Rakan</a:t>
                      </a:r>
                      <a:r>
                        <a:rPr lang="en-MY" sz="1000" u="none" strike="noStrike" cap="none" dirty="0"/>
                        <a:t> Kerjasama &amp; </a:t>
                      </a:r>
                      <a:r>
                        <a:rPr lang="en-MY" sz="1000" u="none" strike="noStrike" cap="none" dirty="0" err="1"/>
                        <a:t>Bengkel</a:t>
                      </a:r>
                      <a:r>
                        <a:rPr lang="en-MY" sz="1000" u="none" strike="noStrike" cap="none" dirty="0"/>
                        <a:t> Pembangunan </a:t>
                      </a:r>
                      <a:r>
                        <a:rPr lang="en-MY" sz="1000" u="none" strike="noStrike" cap="none" dirty="0" err="1"/>
                        <a:t>Polisi</a:t>
                      </a:r>
                      <a:r>
                        <a:rPr lang="en-MY" sz="1000" u="none" strike="noStrike" cap="none" dirty="0"/>
                        <a:t> </a:t>
                      </a:r>
                      <a:r>
                        <a:rPr lang="en-MY" sz="1000" u="none" strike="noStrike" cap="none" dirty="0" err="1"/>
                        <a:t>Antarabangsa</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120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err="1"/>
                        <a:t>Pengenalpastian</a:t>
                      </a:r>
                      <a:r>
                        <a:rPr lang="en-MY" sz="1000" u="none" strike="noStrike" cap="none" dirty="0"/>
                        <a:t> </a:t>
                      </a:r>
                      <a:r>
                        <a:rPr lang="en-MY" sz="1000" u="none" strike="noStrike" cap="none" dirty="0" err="1"/>
                        <a:t>peserta</a:t>
                      </a:r>
                      <a:r>
                        <a:rPr lang="en-MY" sz="1000" u="none" strike="noStrike" cap="none" dirty="0"/>
                        <a:t> </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120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err="1"/>
                        <a:t>Pelaksanaan</a:t>
                      </a:r>
                      <a:r>
                        <a:rPr lang="en-MY" sz="1000" u="none" strike="noStrike" cap="none" dirty="0"/>
                        <a:t>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120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Pelaporan</a:t>
                      </a:r>
                      <a:r>
                        <a:rPr lang="en-MY" sz="1000" u="none" strike="noStrike" cap="none" dirty="0"/>
                        <a:t> program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4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7120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6134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09A583B4-6878-4F73-832D-05F05C18AA6B}"/>
              </a:ext>
            </a:extLst>
          </p:cNvPr>
          <p:cNvGrpSpPr/>
          <p:nvPr/>
        </p:nvGrpSpPr>
        <p:grpSpPr>
          <a:xfrm>
            <a:off x="0" y="87642"/>
            <a:ext cx="12191999" cy="6745306"/>
            <a:chOff x="-11995" y="1"/>
            <a:chExt cx="12203996" cy="6871877"/>
          </a:xfrm>
        </p:grpSpPr>
        <p:sp>
          <p:nvSpPr>
            <p:cNvPr id="42" name="Google Shape;1542;p167">
              <a:extLst>
                <a:ext uri="{FF2B5EF4-FFF2-40B4-BE49-F238E27FC236}">
                  <a16:creationId xmlns:a16="http://schemas.microsoft.com/office/drawing/2014/main" id="{1942D5AE-AA9E-4D5B-AF3A-BCDDD6A890C4}"/>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3" name="Google Shape;1570;p167" descr="Logo, company name&#10;&#10;Description automatically generated">
              <a:extLst>
                <a:ext uri="{FF2B5EF4-FFF2-40B4-BE49-F238E27FC236}">
                  <a16:creationId xmlns:a16="http://schemas.microsoft.com/office/drawing/2014/main" id="{1C5481E0-E931-4F94-BFF2-A23BB3650AE6}"/>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4" name="Group 43">
              <a:extLst>
                <a:ext uri="{FF2B5EF4-FFF2-40B4-BE49-F238E27FC236}">
                  <a16:creationId xmlns:a16="http://schemas.microsoft.com/office/drawing/2014/main" id="{BEEFC683-C417-46AF-ABF3-5D7C6D568DF2}"/>
                </a:ext>
              </a:extLst>
            </p:cNvPr>
            <p:cNvGrpSpPr/>
            <p:nvPr/>
          </p:nvGrpSpPr>
          <p:grpSpPr>
            <a:xfrm>
              <a:off x="-11995" y="6043041"/>
              <a:ext cx="12203996" cy="828837"/>
              <a:chOff x="-11995" y="6043041"/>
              <a:chExt cx="12203996" cy="828837"/>
            </a:xfrm>
          </p:grpSpPr>
          <p:pic>
            <p:nvPicPr>
              <p:cNvPr id="45" name="Picture 44">
                <a:extLst>
                  <a:ext uri="{FF2B5EF4-FFF2-40B4-BE49-F238E27FC236}">
                    <a16:creationId xmlns:a16="http://schemas.microsoft.com/office/drawing/2014/main" id="{AED5912B-32E6-457C-A57A-457FB4E8E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6" name="Group 45">
                <a:extLst>
                  <a:ext uri="{FF2B5EF4-FFF2-40B4-BE49-F238E27FC236}">
                    <a16:creationId xmlns:a16="http://schemas.microsoft.com/office/drawing/2014/main" id="{A2A37A86-8041-4909-AF80-1F7771C1BD23}"/>
                  </a:ext>
                </a:extLst>
              </p:cNvPr>
              <p:cNvGrpSpPr/>
              <p:nvPr/>
            </p:nvGrpSpPr>
            <p:grpSpPr>
              <a:xfrm>
                <a:off x="1561739" y="6627845"/>
                <a:ext cx="3540864" cy="241516"/>
                <a:chOff x="1561739" y="6627845"/>
                <a:chExt cx="3540864" cy="241516"/>
              </a:xfrm>
            </p:grpSpPr>
            <p:pic>
              <p:nvPicPr>
                <p:cNvPr id="51" name="Google Shape;1546;p167">
                  <a:extLst>
                    <a:ext uri="{FF2B5EF4-FFF2-40B4-BE49-F238E27FC236}">
                      <a16:creationId xmlns:a16="http://schemas.microsoft.com/office/drawing/2014/main" id="{7CC9023A-9908-4340-8D5F-4087358FF8E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2" name="Google Shape;1547;p167">
                  <a:extLst>
                    <a:ext uri="{FF2B5EF4-FFF2-40B4-BE49-F238E27FC236}">
                      <a16:creationId xmlns:a16="http://schemas.microsoft.com/office/drawing/2014/main" id="{94294942-8DAB-42DC-83E8-F2A895216A18}"/>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7" name="Google Shape;1548;p167">
                <a:extLst>
                  <a:ext uri="{FF2B5EF4-FFF2-40B4-BE49-F238E27FC236}">
                    <a16:creationId xmlns:a16="http://schemas.microsoft.com/office/drawing/2014/main" id="{EEC19B37-9F5F-4919-BA65-A06475F0B3DC}"/>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8" name="Group 47">
                <a:extLst>
                  <a:ext uri="{FF2B5EF4-FFF2-40B4-BE49-F238E27FC236}">
                    <a16:creationId xmlns:a16="http://schemas.microsoft.com/office/drawing/2014/main" id="{BA468BEB-5190-4E86-8B8A-BAC21F38E029}"/>
                  </a:ext>
                </a:extLst>
              </p:cNvPr>
              <p:cNvGrpSpPr/>
              <p:nvPr/>
            </p:nvGrpSpPr>
            <p:grpSpPr>
              <a:xfrm>
                <a:off x="9555669" y="6135729"/>
                <a:ext cx="2002917" cy="620087"/>
                <a:chOff x="9693783" y="6029325"/>
                <a:chExt cx="2002917" cy="620087"/>
              </a:xfrm>
            </p:grpSpPr>
            <p:sp>
              <p:nvSpPr>
                <p:cNvPr id="49" name="Rectangle 48">
                  <a:extLst>
                    <a:ext uri="{FF2B5EF4-FFF2-40B4-BE49-F238E27FC236}">
                      <a16:creationId xmlns:a16="http://schemas.microsoft.com/office/drawing/2014/main" id="{02C763A2-B7AE-470A-AAEE-E7E970E8A5F8}"/>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10;&#10;Description automatically generated">
                  <a:extLst>
                    <a:ext uri="{FF2B5EF4-FFF2-40B4-BE49-F238E27FC236}">
                      <a16:creationId xmlns:a16="http://schemas.microsoft.com/office/drawing/2014/main" id="{BCF952E5-9216-4900-832D-BCEE5558230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5</a:t>
            </a:r>
            <a:endParaRPr lang="en-MY" dirty="0"/>
          </a:p>
        </p:txBody>
      </p:sp>
      <p:grpSp>
        <p:nvGrpSpPr>
          <p:cNvPr id="28" name="Group 27">
            <a:extLst>
              <a:ext uri="{FF2B5EF4-FFF2-40B4-BE49-F238E27FC236}">
                <a16:creationId xmlns:a16="http://schemas.microsoft.com/office/drawing/2014/main" id="{CA41C886-AB2B-447C-9A26-84EF3BCB243B}"/>
              </a:ext>
            </a:extLst>
          </p:cNvPr>
          <p:cNvGrpSpPr/>
          <p:nvPr/>
        </p:nvGrpSpPr>
        <p:grpSpPr>
          <a:xfrm>
            <a:off x="621672" y="1980102"/>
            <a:ext cx="10916527" cy="2887173"/>
            <a:chOff x="621672" y="1951527"/>
            <a:chExt cx="10916527" cy="2887173"/>
          </a:xfrm>
        </p:grpSpPr>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2378207"/>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2321694"/>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2324599"/>
              <a:ext cx="1125806" cy="1215808"/>
            </a:xfrm>
            <a:prstGeom prst="rect">
              <a:avLst/>
            </a:prstGeom>
          </p:spPr>
        </p:pic>
        <p:grpSp>
          <p:nvGrpSpPr>
            <p:cNvPr id="26" name="Group 25">
              <a:extLst>
                <a:ext uri="{FF2B5EF4-FFF2-40B4-BE49-F238E27FC236}">
                  <a16:creationId xmlns:a16="http://schemas.microsoft.com/office/drawing/2014/main" id="{294B03FB-46E7-4334-A1A4-221A7B49856D}"/>
                </a:ext>
              </a:extLst>
            </p:cNvPr>
            <p:cNvGrpSpPr/>
            <p:nvPr/>
          </p:nvGrpSpPr>
          <p:grpSpPr>
            <a:xfrm>
              <a:off x="648169" y="1951527"/>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951527"/>
              <a:ext cx="0" cy="2887173"/>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951527"/>
              <a:ext cx="0" cy="2785824"/>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621672" y="3649874"/>
              <a:ext cx="2364506" cy="767133"/>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PROGRAM KEPIMPINAN BERSAMA SYARIKAT &amp; ORGANISASI LUAR</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3649874"/>
              <a:ext cx="2364507" cy="1087477"/>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Perniagaan</a:t>
              </a:r>
              <a:r>
                <a:rPr lang="en-US" sz="1100" dirty="0">
                  <a:solidFill>
                    <a:srgbClr val="000000"/>
                  </a:solidFill>
                  <a:effectLst/>
                  <a:latin typeface="Arial" panose="020B0604020202020204" pitchFamily="34" charset="0"/>
                  <a:cs typeface="Arial" panose="020B0604020202020204" pitchFamily="34" charset="0"/>
                </a:rPr>
                <a:t> dan </a:t>
              </a:r>
              <a:r>
                <a:rPr lang="en-US" sz="1100" dirty="0" err="1">
                  <a:solidFill>
                    <a:srgbClr val="000000"/>
                  </a:solidFill>
                  <a:effectLst/>
                  <a:latin typeface="Arial" panose="020B0604020202020204" pitchFamily="34" charset="0"/>
                  <a:cs typeface="Arial" panose="020B0604020202020204" pitchFamily="34" charset="0"/>
                </a:rPr>
                <a:t>Pemasaran</a:t>
              </a:r>
              <a:endParaRPr lang="en-US" sz="1100" dirty="0">
                <a:solidFill>
                  <a:srgbClr val="000000"/>
                </a:solidFill>
                <a:effectLst/>
                <a:latin typeface="Arial" panose="020B0604020202020204" pitchFamily="34" charset="0"/>
                <a:cs typeface="Arial" panose="020B0604020202020204" pitchFamily="34" charset="0"/>
              </a:endParaRPr>
            </a:p>
            <a:p>
              <a:pPr marL="182563" marR="0" lvl="0" indent="-18256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Pengurusan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Profesional</a:t>
              </a:r>
              <a:r>
                <a:rPr lang="en-US" sz="1100" dirty="0">
                  <a:solidFill>
                    <a:srgbClr val="000000"/>
                  </a:solidFill>
                  <a:effectLst/>
                  <a:latin typeface="Arial" panose="020B0604020202020204" pitchFamily="34" charset="0"/>
                  <a:cs typeface="Arial" panose="020B0604020202020204" pitchFamily="34" charset="0"/>
                </a:rPr>
                <a:t> dan Pendidikan </a:t>
              </a:r>
              <a:r>
                <a:rPr lang="en-US" sz="1100" dirty="0" err="1">
                  <a:solidFill>
                    <a:srgbClr val="000000"/>
                  </a:solidFill>
                  <a:effectLst/>
                  <a:latin typeface="Arial" panose="020B0604020202020204" pitchFamily="34" charset="0"/>
                  <a:cs typeface="Arial" panose="020B0604020202020204" pitchFamily="34" charset="0"/>
                </a:rPr>
                <a:t>Fleksibel</a:t>
              </a:r>
              <a:endParaRPr lang="en-MY" sz="1100" dirty="0">
                <a:effectLst/>
                <a:latin typeface="Arial" panose="020B0604020202020204" pitchFamily="34" charset="0"/>
                <a:ea typeface="Noto Sans Symbols"/>
                <a:cs typeface="Arial" panose="020B0604020202020204" pitchFamily="34" charset="0"/>
              </a:endParaRPr>
            </a:p>
          </p:txBody>
        </p:sp>
        <p:sp>
          <p:nvSpPr>
            <p:cNvPr id="2" name="TextBox 1">
              <a:extLst>
                <a:ext uri="{FF2B5EF4-FFF2-40B4-BE49-F238E27FC236}">
                  <a16:creationId xmlns:a16="http://schemas.microsoft.com/office/drawing/2014/main" id="{8A4D126C-25EE-414B-A1CA-4E3893156E2E}"/>
                </a:ext>
              </a:extLst>
            </p:cNvPr>
            <p:cNvSpPr txBox="1"/>
            <p:nvPr/>
          </p:nvSpPr>
          <p:spPr>
            <a:xfrm>
              <a:off x="5619564" y="3634889"/>
              <a:ext cx="5788240" cy="1008931"/>
            </a:xfrm>
            <a:prstGeom prst="rect">
              <a:avLst/>
            </a:prstGeom>
            <a:noFill/>
          </p:spPr>
          <p:txBody>
            <a:bodyPr wrap="square" rtlCol="0">
              <a:spAutoFit/>
            </a:bodyPr>
            <a:lstStyle/>
            <a:p>
              <a:pPr marL="176213" indent="-176213" algn="just">
                <a:lnSpc>
                  <a:spcPct val="107000"/>
                </a:lnSpc>
                <a:spcAft>
                  <a:spcPts val="800"/>
                </a:spcAft>
                <a:buAutoNum type="arabicPeriod"/>
              </a:pPr>
              <a:r>
                <a:rPr lang="ms-MY" sz="1100" dirty="0">
                  <a:effectLst/>
                  <a:latin typeface="Arial" panose="020B0604020202020204" pitchFamily="34" charset="0"/>
                  <a:ea typeface="Times New Roman" panose="02020603050405020304" pitchFamily="18" charset="0"/>
                  <a:cs typeface="Arial" panose="020B0604020202020204" pitchFamily="34" charset="0"/>
                </a:rPr>
                <a:t>Satu perbincangan kerjasama telah diadakan bersama pihak Majlis Bandaraya Kuantan (MBK) pada 21 Jan 2022.</a:t>
              </a:r>
            </a:p>
            <a:p>
              <a:pPr marL="176213" indent="-176213" algn="just">
                <a:lnSpc>
                  <a:spcPct val="107000"/>
                </a:lnSpc>
                <a:spcAft>
                  <a:spcPts val="800"/>
                </a:spcAft>
                <a:buAutoNum type="arabicPeriod"/>
              </a:pPr>
              <a:r>
                <a:rPr lang="ms-MY" sz="1100" dirty="0">
                  <a:solidFill>
                    <a:schemeClr val="tx1"/>
                  </a:solidFill>
                  <a:latin typeface="Arial" panose="020B0604020202020204" pitchFamily="34" charset="0"/>
                  <a:ea typeface="Calibri" panose="020F0502020204030204" pitchFamily="34" charset="0"/>
                  <a:cs typeface="Arial" panose="020B0604020202020204" pitchFamily="34" charset="0"/>
                </a:rPr>
                <a:t>Pihak MBK berhasrat meningkatkan kompetensi staff MBK melalui kerjasama ini.</a:t>
              </a:r>
            </a:p>
            <a:p>
              <a:pPr marL="176213" indent="-176213" algn="just">
                <a:lnSpc>
                  <a:spcPct val="107000"/>
                </a:lnSpc>
                <a:spcAft>
                  <a:spcPts val="800"/>
                </a:spcAft>
                <a:buAutoNum type="arabicPeriod"/>
              </a:pPr>
              <a:r>
                <a:rPr lang="ms-MY" sz="1100" dirty="0">
                  <a:effectLst/>
                  <a:latin typeface="Arial" panose="020B0604020202020204" pitchFamily="34" charset="0"/>
                  <a:ea typeface="Calibri" panose="020F0502020204030204" pitchFamily="34" charset="0"/>
                  <a:cs typeface="Arial" panose="020B0604020202020204" pitchFamily="34" charset="0"/>
                </a:rPr>
                <a:t>Satu projek rintis bagi latihan Ms Excel akan dilaksanakan pada 15 Februari 2022 ini.</a:t>
              </a:r>
              <a:endParaRPr lang="en-MY" sz="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69C6FDA3-4817-41CB-A2BF-3D534EB05818}"/>
              </a:ext>
            </a:extLst>
          </p:cNvPr>
          <p:cNvGrpSpPr/>
          <p:nvPr/>
        </p:nvGrpSpPr>
        <p:grpSpPr>
          <a:xfrm>
            <a:off x="1" y="87642"/>
            <a:ext cx="4705350" cy="371967"/>
            <a:chOff x="1" y="87642"/>
            <a:chExt cx="4705350" cy="371967"/>
          </a:xfrm>
          <a:solidFill>
            <a:srgbClr val="203864"/>
          </a:solidFill>
        </p:grpSpPr>
        <p:sp>
          <p:nvSpPr>
            <p:cNvPr id="34" name="Rectangle 33">
              <a:extLst>
                <a:ext uri="{FF2B5EF4-FFF2-40B4-BE49-F238E27FC236}">
                  <a16:creationId xmlns:a16="http://schemas.microsoft.com/office/drawing/2014/main" id="{77852971-668C-49DA-A7BD-33070389C865}"/>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6" name="Group 35">
              <a:extLst>
                <a:ext uri="{FF2B5EF4-FFF2-40B4-BE49-F238E27FC236}">
                  <a16:creationId xmlns:a16="http://schemas.microsoft.com/office/drawing/2014/main" id="{ED5F8758-E9EC-41B6-BE2D-C19C863038FC}"/>
                </a:ext>
              </a:extLst>
            </p:cNvPr>
            <p:cNvGrpSpPr/>
            <p:nvPr/>
          </p:nvGrpSpPr>
          <p:grpSpPr>
            <a:xfrm>
              <a:off x="4402775" y="87642"/>
              <a:ext cx="302576" cy="371967"/>
              <a:chOff x="4459924" y="87642"/>
              <a:chExt cx="479441" cy="371967"/>
            </a:xfrm>
            <a:grpFill/>
          </p:grpSpPr>
          <p:sp>
            <p:nvSpPr>
              <p:cNvPr id="38" name="Rectangle 37">
                <a:extLst>
                  <a:ext uri="{FF2B5EF4-FFF2-40B4-BE49-F238E27FC236}">
                    <a16:creationId xmlns:a16="http://schemas.microsoft.com/office/drawing/2014/main" id="{E41CD668-3D42-46B6-A0CD-2DC2BE02466D}"/>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1F80EFF-8756-40D6-A86B-D12D49C7DD09}"/>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722AE37-C9D3-4067-BF45-C6DA4FD39448}"/>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52241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6321E24-5684-438E-A1F1-03F790366A55}"/>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487F4AEA-B2FD-4B8C-A3D7-02DA2AEF2568}"/>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EC677145-69AF-47B1-8D33-92850B563341}"/>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019329B1-274A-467F-9FE8-A456A3A4B471}"/>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AC94DEA7-DBDD-4CBB-AE0D-A84B535A9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9B164325-9B56-449D-9BB7-0C13586B653D}"/>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BC930836-3DFB-4692-B185-662113AA8273}"/>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C676CEA7-7438-4E52-9601-9872D6870DC7}"/>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34F0CA2A-B376-48E6-8B9A-A4AB62198C8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AE6B9A52-084E-448B-A26F-3F2C21FDEFB5}"/>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A731A1EB-EA6D-4ECC-8F2C-BF03AFB1D26A}"/>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F87B8EF7-8E85-4AA3-981B-3852011D3F2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1854200" y="647379"/>
            <a:ext cx="7785099"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PELAKSANAAN PROGRAM KEPIMPINAN BERSAMA SYARIKAT &amp; ORGANISASI LUAR</a:t>
            </a:r>
          </a:p>
          <a:p>
            <a:pPr algn="ctr">
              <a:lnSpc>
                <a:spcPct val="107000"/>
              </a:lnSpc>
              <a:spcAft>
                <a:spcPts val="800"/>
              </a:spcAft>
            </a:pPr>
            <a:endPar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323360612"/>
              </p:ext>
            </p:extLst>
          </p:nvPr>
        </p:nvGraphicFramePr>
        <p:xfrm>
          <a:off x="307869" y="1528175"/>
          <a:ext cx="10702513" cy="2862453"/>
        </p:xfrm>
        <a:graphic>
          <a:graphicData uri="http://schemas.openxmlformats.org/drawingml/2006/table">
            <a:tbl>
              <a:tblPr firstRow="1" bandRow="1">
                <a:noFill/>
              </a:tblPr>
              <a:tblGrid>
                <a:gridCol w="2543762">
                  <a:extLst>
                    <a:ext uri="{9D8B030D-6E8A-4147-A177-3AD203B41FA5}">
                      <a16:colId xmlns:a16="http://schemas.microsoft.com/office/drawing/2014/main" val="20000"/>
                    </a:ext>
                  </a:extLst>
                </a:gridCol>
                <a:gridCol w="1023743">
                  <a:extLst>
                    <a:ext uri="{9D8B030D-6E8A-4147-A177-3AD203B41FA5}">
                      <a16:colId xmlns:a16="http://schemas.microsoft.com/office/drawing/2014/main" val="20001"/>
                    </a:ext>
                  </a:extLst>
                </a:gridCol>
                <a:gridCol w="594584">
                  <a:extLst>
                    <a:ext uri="{9D8B030D-6E8A-4147-A177-3AD203B41FA5}">
                      <a16:colId xmlns:a16="http://schemas.microsoft.com/office/drawing/2014/main" val="20019"/>
                    </a:ext>
                  </a:extLst>
                </a:gridCol>
                <a:gridCol w="594584">
                  <a:extLst>
                    <a:ext uri="{9D8B030D-6E8A-4147-A177-3AD203B41FA5}">
                      <a16:colId xmlns:a16="http://schemas.microsoft.com/office/drawing/2014/main" val="20020"/>
                    </a:ext>
                  </a:extLst>
                </a:gridCol>
                <a:gridCol w="594584">
                  <a:extLst>
                    <a:ext uri="{9D8B030D-6E8A-4147-A177-3AD203B41FA5}">
                      <a16:colId xmlns:a16="http://schemas.microsoft.com/office/drawing/2014/main" val="20021"/>
                    </a:ext>
                  </a:extLst>
                </a:gridCol>
                <a:gridCol w="594584">
                  <a:extLst>
                    <a:ext uri="{9D8B030D-6E8A-4147-A177-3AD203B41FA5}">
                      <a16:colId xmlns:a16="http://schemas.microsoft.com/office/drawing/2014/main" val="20022"/>
                    </a:ext>
                  </a:extLst>
                </a:gridCol>
                <a:gridCol w="594584">
                  <a:extLst>
                    <a:ext uri="{9D8B030D-6E8A-4147-A177-3AD203B41FA5}">
                      <a16:colId xmlns:a16="http://schemas.microsoft.com/office/drawing/2014/main" val="20023"/>
                    </a:ext>
                  </a:extLst>
                </a:gridCol>
                <a:gridCol w="594584">
                  <a:extLst>
                    <a:ext uri="{9D8B030D-6E8A-4147-A177-3AD203B41FA5}">
                      <a16:colId xmlns:a16="http://schemas.microsoft.com/office/drawing/2014/main" val="20024"/>
                    </a:ext>
                  </a:extLst>
                </a:gridCol>
                <a:gridCol w="594584">
                  <a:extLst>
                    <a:ext uri="{9D8B030D-6E8A-4147-A177-3AD203B41FA5}">
                      <a16:colId xmlns:a16="http://schemas.microsoft.com/office/drawing/2014/main" val="20025"/>
                    </a:ext>
                  </a:extLst>
                </a:gridCol>
                <a:gridCol w="594584">
                  <a:extLst>
                    <a:ext uri="{9D8B030D-6E8A-4147-A177-3AD203B41FA5}">
                      <a16:colId xmlns:a16="http://schemas.microsoft.com/office/drawing/2014/main" val="20026"/>
                    </a:ext>
                  </a:extLst>
                </a:gridCol>
                <a:gridCol w="594584">
                  <a:extLst>
                    <a:ext uri="{9D8B030D-6E8A-4147-A177-3AD203B41FA5}">
                      <a16:colId xmlns:a16="http://schemas.microsoft.com/office/drawing/2014/main" val="245560035"/>
                    </a:ext>
                  </a:extLst>
                </a:gridCol>
                <a:gridCol w="594584">
                  <a:extLst>
                    <a:ext uri="{9D8B030D-6E8A-4147-A177-3AD203B41FA5}">
                      <a16:colId xmlns:a16="http://schemas.microsoft.com/office/drawing/2014/main" val="1626596590"/>
                    </a:ext>
                  </a:extLst>
                </a:gridCol>
                <a:gridCol w="594584">
                  <a:extLst>
                    <a:ext uri="{9D8B030D-6E8A-4147-A177-3AD203B41FA5}">
                      <a16:colId xmlns:a16="http://schemas.microsoft.com/office/drawing/2014/main" val="1567607653"/>
                    </a:ext>
                  </a:extLst>
                </a:gridCol>
                <a:gridCol w="594584">
                  <a:extLst>
                    <a:ext uri="{9D8B030D-6E8A-4147-A177-3AD203B41FA5}">
                      <a16:colId xmlns:a16="http://schemas.microsoft.com/office/drawing/2014/main" val="350253660"/>
                    </a:ext>
                  </a:extLst>
                </a:gridCol>
              </a:tblGrid>
              <a:tr h="385375">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466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080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Perbincangan</a:t>
                      </a:r>
                      <a:r>
                        <a:rPr lang="en-MY" sz="1000" u="none" strike="noStrike" cap="none" dirty="0"/>
                        <a:t> &amp; </a:t>
                      </a:r>
                      <a:r>
                        <a:rPr lang="en-MY" sz="1000" u="none" strike="noStrike" cap="none" dirty="0" err="1"/>
                        <a:t>Perbentangan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a:t>
                      </a:r>
                      <a:r>
                        <a:rPr lang="en-MY" sz="1000" u="none" strike="noStrike" cap="none" dirty="0" err="1"/>
                        <a:t>antara</a:t>
                      </a:r>
                      <a:r>
                        <a:rPr lang="en-MY" sz="1000" u="none" strike="noStrike" cap="none" dirty="0"/>
                        <a:t> UMP Advanced &amp; MBK</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080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err="1"/>
                        <a:t>Pelaksanaan</a:t>
                      </a:r>
                      <a:r>
                        <a:rPr lang="en-MY" sz="1000" u="none" strike="noStrike" cap="none" dirty="0"/>
                        <a:t> program </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080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13189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1F55749-512B-4470-B446-296094CCDBAE}"/>
              </a:ext>
            </a:extLst>
          </p:cNvPr>
          <p:cNvGrpSpPr/>
          <p:nvPr/>
        </p:nvGrpSpPr>
        <p:grpSpPr>
          <a:xfrm>
            <a:off x="-11995" y="1"/>
            <a:ext cx="12203996" cy="6871877"/>
            <a:chOff x="-11995" y="1"/>
            <a:chExt cx="12203996" cy="6871877"/>
          </a:xfrm>
        </p:grpSpPr>
        <p:sp>
          <p:nvSpPr>
            <p:cNvPr id="29" name="Google Shape;1542;p167">
              <a:extLst>
                <a:ext uri="{FF2B5EF4-FFF2-40B4-BE49-F238E27FC236}">
                  <a16:creationId xmlns:a16="http://schemas.microsoft.com/office/drawing/2014/main" id="{4F593C4C-8DBD-4FAC-99E6-262EE84DF1B3}"/>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0" name="Google Shape;1570;p167" descr="Logo, company name&#10;&#10;Description automatically generated">
              <a:extLst>
                <a:ext uri="{FF2B5EF4-FFF2-40B4-BE49-F238E27FC236}">
                  <a16:creationId xmlns:a16="http://schemas.microsoft.com/office/drawing/2014/main" id="{6C9AA5A8-DEF7-404A-BAC0-DE6D3C10434D}"/>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1" name="Group 30">
              <a:extLst>
                <a:ext uri="{FF2B5EF4-FFF2-40B4-BE49-F238E27FC236}">
                  <a16:creationId xmlns:a16="http://schemas.microsoft.com/office/drawing/2014/main" id="{71256994-A1B7-421C-BE9F-B14101ED1497}"/>
                </a:ext>
              </a:extLst>
            </p:cNvPr>
            <p:cNvGrpSpPr/>
            <p:nvPr/>
          </p:nvGrpSpPr>
          <p:grpSpPr>
            <a:xfrm>
              <a:off x="-11995" y="6043041"/>
              <a:ext cx="12203996" cy="828837"/>
              <a:chOff x="-11995" y="6043041"/>
              <a:chExt cx="12203996" cy="828837"/>
            </a:xfrm>
          </p:grpSpPr>
          <p:pic>
            <p:nvPicPr>
              <p:cNvPr id="32" name="Picture 31">
                <a:extLst>
                  <a:ext uri="{FF2B5EF4-FFF2-40B4-BE49-F238E27FC236}">
                    <a16:creationId xmlns:a16="http://schemas.microsoft.com/office/drawing/2014/main" id="{B1967FF4-CE7B-4A18-9B4C-EE54A97AA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3" name="Group 32">
                <a:extLst>
                  <a:ext uri="{FF2B5EF4-FFF2-40B4-BE49-F238E27FC236}">
                    <a16:creationId xmlns:a16="http://schemas.microsoft.com/office/drawing/2014/main" id="{8101C238-9BF2-4619-9712-B13AA6FADD75}"/>
                  </a:ext>
                </a:extLst>
              </p:cNvPr>
              <p:cNvGrpSpPr/>
              <p:nvPr/>
            </p:nvGrpSpPr>
            <p:grpSpPr>
              <a:xfrm>
                <a:off x="1561739" y="6627845"/>
                <a:ext cx="3540864" cy="241516"/>
                <a:chOff x="1561739" y="6627845"/>
                <a:chExt cx="3540864" cy="241516"/>
              </a:xfrm>
            </p:grpSpPr>
            <p:pic>
              <p:nvPicPr>
                <p:cNvPr id="40" name="Google Shape;1546;p167">
                  <a:extLst>
                    <a:ext uri="{FF2B5EF4-FFF2-40B4-BE49-F238E27FC236}">
                      <a16:creationId xmlns:a16="http://schemas.microsoft.com/office/drawing/2014/main" id="{EE85BC2C-93BC-4539-A58E-71045F009B35}"/>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1" name="Google Shape;1547;p167">
                  <a:extLst>
                    <a:ext uri="{FF2B5EF4-FFF2-40B4-BE49-F238E27FC236}">
                      <a16:creationId xmlns:a16="http://schemas.microsoft.com/office/drawing/2014/main" id="{2E1B69C0-F108-4034-8CA1-D41CC85AEE65}"/>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4" name="Google Shape;1548;p167">
                <a:extLst>
                  <a:ext uri="{FF2B5EF4-FFF2-40B4-BE49-F238E27FC236}">
                    <a16:creationId xmlns:a16="http://schemas.microsoft.com/office/drawing/2014/main" id="{55B93068-F161-45B6-8FDA-3255C85B0E54}"/>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6" name="Group 35">
                <a:extLst>
                  <a:ext uri="{FF2B5EF4-FFF2-40B4-BE49-F238E27FC236}">
                    <a16:creationId xmlns:a16="http://schemas.microsoft.com/office/drawing/2014/main" id="{232D3814-3CF8-4834-B01D-F01B5B1D2713}"/>
                  </a:ext>
                </a:extLst>
              </p:cNvPr>
              <p:cNvGrpSpPr/>
              <p:nvPr/>
            </p:nvGrpSpPr>
            <p:grpSpPr>
              <a:xfrm>
                <a:off x="9555669" y="6135729"/>
                <a:ext cx="2002917" cy="620087"/>
                <a:chOff x="9693783" y="6029325"/>
                <a:chExt cx="2002917" cy="620087"/>
              </a:xfrm>
            </p:grpSpPr>
            <p:sp>
              <p:nvSpPr>
                <p:cNvPr id="38" name="Rectangle 37">
                  <a:extLst>
                    <a:ext uri="{FF2B5EF4-FFF2-40B4-BE49-F238E27FC236}">
                      <a16:creationId xmlns:a16="http://schemas.microsoft.com/office/drawing/2014/main" id="{098455A0-0F83-4665-A890-9F8C8B2831CC}"/>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text&#10;&#10;Description automatically generated">
                  <a:extLst>
                    <a:ext uri="{FF2B5EF4-FFF2-40B4-BE49-F238E27FC236}">
                      <a16:creationId xmlns:a16="http://schemas.microsoft.com/office/drawing/2014/main" id="{D9B00565-2A49-472C-AACF-883DEB3BD39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720473" y="2321694"/>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270770" y="2324599"/>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6</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951527"/>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a:t>
              </a:r>
              <a:r>
                <a:rPr lang="en-US" sz="1200" b="1" dirty="0">
                  <a:solidFill>
                    <a:schemeClr val="bg1"/>
                  </a:solidFill>
                  <a:latin typeface="Arial" panose="020B0604020202020204" pitchFamily="34" charset="0"/>
                  <a:cs typeface="Arial" panose="020B0604020202020204" pitchFamily="34" charset="0"/>
                </a:rPr>
                <a:t>10</a:t>
              </a:r>
              <a:r>
                <a:rPr lang="en-US" sz="1200" b="1" dirty="0">
                  <a:solidFill>
                    <a:schemeClr val="bg1"/>
                  </a:solidFill>
                  <a:effectLst/>
                  <a:latin typeface="Arial" panose="020B0604020202020204" pitchFamily="34" charset="0"/>
                  <a:cs typeface="Arial" panose="020B0604020202020204" pitchFamily="34" charset="0"/>
                </a:rPr>
                <a:t>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862265"/>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862265"/>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3649874"/>
            <a:ext cx="4975049" cy="997645"/>
            <a:chOff x="526421" y="2455785"/>
            <a:chExt cx="4975049" cy="997645"/>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997645"/>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PELAKSANAAN PROGRAM SOSIO EKONOMI UMP @BORNEO - SABAH</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Komuniti</a:t>
              </a:r>
              <a:endParaRPr lang="en-MY" sz="1100" dirty="0">
                <a:effectLst/>
                <a:latin typeface="Arial" panose="020B0604020202020204" pitchFamily="34" charset="0"/>
                <a:ea typeface="Noto Sans Symbols"/>
                <a:cs typeface="Arial" panose="020B0604020202020204" pitchFamily="34" charset="0"/>
              </a:endParaRPr>
            </a:p>
          </p:txBody>
        </p:sp>
      </p:grpSp>
      <p:sp>
        <p:nvSpPr>
          <p:cNvPr id="2" name="TextBox 1">
            <a:extLst>
              <a:ext uri="{FF2B5EF4-FFF2-40B4-BE49-F238E27FC236}">
                <a16:creationId xmlns:a16="http://schemas.microsoft.com/office/drawing/2014/main" id="{8A4D126C-25EE-414B-A1CA-4E3893156E2E}"/>
              </a:ext>
            </a:extLst>
          </p:cNvPr>
          <p:cNvSpPr txBox="1"/>
          <p:nvPr/>
        </p:nvSpPr>
        <p:spPr>
          <a:xfrm>
            <a:off x="5637494" y="2522705"/>
            <a:ext cx="5788240" cy="3617016"/>
          </a:xfrm>
          <a:prstGeom prst="rect">
            <a:avLst/>
          </a:prstGeom>
          <a:noFill/>
        </p:spPr>
        <p:txBody>
          <a:bodyPr wrap="square" rtlCol="0">
            <a:spAutoFit/>
          </a:bodyPr>
          <a:lstStyle/>
          <a:p>
            <a:pPr marL="176213" lvl="0" indent="-176213" algn="just">
              <a:lnSpc>
                <a:spcPct val="107000"/>
              </a:lnSpc>
              <a:spcAft>
                <a:spcPts val="800"/>
              </a:spcAft>
              <a:buFont typeface="+mj-lt"/>
              <a:buAutoNum type="arabicPeriod"/>
            </a:pPr>
            <a:r>
              <a:rPr lang="en-US" sz="1100" u="none" strike="noStrike" dirty="0" err="1">
                <a:solidFill>
                  <a:schemeClr val="tx1"/>
                </a:solidFill>
                <a:effectLst/>
                <a:latin typeface="Arial" panose="020B0604020202020204" pitchFamily="34" charset="0"/>
                <a:cs typeface="Arial" panose="020B0604020202020204" pitchFamily="34" charset="0"/>
              </a:rPr>
              <a:t>Perbincangan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bersama</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Profesor</a:t>
            </a:r>
            <a:r>
              <a:rPr lang="en-US" sz="1100" u="none" strike="noStrike" dirty="0">
                <a:solidFill>
                  <a:schemeClr val="tx1"/>
                </a:solidFill>
                <a:effectLst/>
                <a:latin typeface="Arial" panose="020B0604020202020204" pitchFamily="34" charset="0"/>
                <a:cs typeface="Arial" panose="020B0604020202020204" pitchFamily="34" charset="0"/>
              </a:rPr>
              <a:t> Dr. Abdullah Bin Ibrahim dan </a:t>
            </a:r>
            <a:r>
              <a:rPr lang="de-DE" sz="1100" u="none" strike="noStrike" dirty="0">
                <a:solidFill>
                  <a:schemeClr val="tx1"/>
                </a:solidFill>
                <a:effectLst/>
                <a:latin typeface="Arial" panose="020B0604020202020204" pitchFamily="34" charset="0"/>
                <a:cs typeface="Arial" panose="020B0604020202020204" pitchFamily="34" charset="0"/>
              </a:rPr>
              <a:t>Profesor Madya Dr. Mohd Ridzuan Bin Darun pada 2 September 2021. Prof. Madya Dr. Mohd Ridzuan sedang mengenalpasti projek yang bersesuaian dan pihak berkepentingan di Sabah.</a:t>
            </a:r>
            <a:endParaRPr lang="en-US" sz="1100" u="none" strike="noStrike" dirty="0">
              <a:solidFill>
                <a:schemeClr val="tx1"/>
              </a:solidFill>
              <a:effectLst/>
              <a:latin typeface="Arial" panose="020B0604020202020204" pitchFamily="34" charset="0"/>
              <a:cs typeface="Arial" panose="020B0604020202020204" pitchFamily="34" charset="0"/>
            </a:endParaRPr>
          </a:p>
          <a:p>
            <a:pPr marL="176213" lvl="0" indent="-176213" algn="just">
              <a:lnSpc>
                <a:spcPct val="107000"/>
              </a:lnSpc>
              <a:spcAft>
                <a:spcPts val="800"/>
              </a:spcAft>
              <a:buFont typeface="+mj-lt"/>
              <a:buAutoNum type="arabicPeriod"/>
            </a:pPr>
            <a:r>
              <a:rPr lang="en-US" sz="1100" u="none" strike="noStrike" dirty="0" err="1">
                <a:solidFill>
                  <a:schemeClr val="tx1"/>
                </a:solidFill>
                <a:effectLst/>
                <a:latin typeface="Arial" panose="020B0604020202020204" pitchFamily="34" charset="0"/>
                <a:cs typeface="Arial" panose="020B0604020202020204" pitchFamily="34" charset="0"/>
              </a:rPr>
              <a:t>Perbincangan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susulan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dalaman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telah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dilaksanakan</a:t>
            </a:r>
            <a:r>
              <a:rPr lang="en-US" sz="1100" dirty="0">
                <a:latin typeface="Arial" panose="020B0604020202020204" pitchFamily="34" charset="0"/>
                <a:cs typeface="Arial" panose="020B0604020202020204" pitchFamily="34" charset="0"/>
              </a:rPr>
              <a:t> pada 11 Jan 2022 </a:t>
            </a:r>
            <a:r>
              <a:rPr lang="en-US" sz="1100" dirty="0" err="1">
                <a:latin typeface="Arial" panose="020B0604020202020204" pitchFamily="34" charset="0"/>
                <a:cs typeface="Arial" panose="020B0604020202020204" pitchFamily="34" charset="0"/>
              </a:rPr>
              <a:t>bersama</a:t>
            </a:r>
            <a:r>
              <a:rPr lang="en-US" sz="1100" dirty="0">
                <a:latin typeface="Arial" panose="020B0604020202020204" pitchFamily="34" charset="0"/>
                <a:cs typeface="Arial" panose="020B0604020202020204" pitchFamily="34" charset="0"/>
              </a:rPr>
              <a:t> P</a:t>
            </a:r>
            <a:r>
              <a:rPr lang="de-DE" sz="1100" u="none" strike="noStrike" dirty="0">
                <a:solidFill>
                  <a:schemeClr val="tx1"/>
                </a:solidFill>
                <a:effectLst/>
                <a:latin typeface="Arial" panose="020B0604020202020204" pitchFamily="34" charset="0"/>
                <a:cs typeface="Arial" panose="020B0604020202020204" pitchFamily="34" charset="0"/>
              </a:rPr>
              <a:t>rofesor Madya Dr. Mohd Ridzuan Bin Darun </a:t>
            </a:r>
            <a:r>
              <a:rPr lang="en-US" sz="1100" u="none" strike="noStrike" dirty="0">
                <a:solidFill>
                  <a:schemeClr val="tx1"/>
                </a:solidFill>
                <a:effectLst/>
                <a:latin typeface="Arial" panose="020B0604020202020204" pitchFamily="34" charset="0"/>
                <a:cs typeface="Arial" panose="020B0604020202020204" pitchFamily="34" charset="0"/>
              </a:rPr>
              <a:t>. </a:t>
            </a:r>
          </a:p>
          <a:p>
            <a:pPr marL="176213" lvl="0" indent="-176213" algn="just">
              <a:lnSpc>
                <a:spcPct val="107000"/>
              </a:lnSpc>
              <a:spcAft>
                <a:spcPts val="800"/>
              </a:spcAft>
              <a:buFont typeface="+mj-lt"/>
              <a:buAutoNum type="arabicPeriod"/>
            </a:pPr>
            <a:r>
              <a:rPr lang="en-US" sz="1100" u="none" strike="noStrike" dirty="0" err="1">
                <a:solidFill>
                  <a:schemeClr val="tx1"/>
                </a:solidFill>
                <a:effectLst/>
                <a:latin typeface="Arial" panose="020B0604020202020204" pitchFamily="34" charset="0"/>
                <a:cs typeface="Arial" panose="020B0604020202020204" pitchFamily="34" charset="0"/>
              </a:rPr>
              <a:t>Kunjungan</a:t>
            </a:r>
            <a:r>
              <a:rPr lang="en-US" sz="1100" u="none" strike="noStrike" dirty="0">
                <a:solidFill>
                  <a:schemeClr val="tx1"/>
                </a:solidFill>
                <a:effectLst/>
                <a:latin typeface="Arial" panose="020B0604020202020204" pitchFamily="34" charset="0"/>
                <a:cs typeface="Arial" panose="020B0604020202020204" pitchFamily="34" charset="0"/>
              </a:rPr>
              <a:t> Kerjasama </a:t>
            </a:r>
            <a:r>
              <a:rPr lang="en-US" sz="1100" u="none" strike="noStrike" dirty="0" err="1">
                <a:solidFill>
                  <a:schemeClr val="tx1"/>
                </a:solidFill>
                <a:effectLst/>
                <a:latin typeface="Arial" panose="020B0604020202020204" pitchFamily="34" charset="0"/>
                <a:cs typeface="Arial" panose="020B0604020202020204" pitchFamily="34" charset="0"/>
              </a:rPr>
              <a:t>Strategik</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bersama</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dengan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agensi</a:t>
            </a:r>
            <a:r>
              <a:rPr lang="en-US" sz="1100" u="none" strike="noStrike" dirty="0">
                <a:solidFill>
                  <a:schemeClr val="tx1"/>
                </a:solidFill>
                <a:effectLst/>
                <a:latin typeface="Arial" panose="020B0604020202020204" pitchFamily="34" charset="0"/>
                <a:cs typeface="Arial" panose="020B0604020202020204" pitchFamily="34" charset="0"/>
              </a:rPr>
              <a:t> di </a:t>
            </a:r>
            <a:r>
              <a:rPr lang="en-US" sz="1100" u="none" strike="noStrike" dirty="0" err="1">
                <a:solidFill>
                  <a:schemeClr val="tx1"/>
                </a:solidFill>
                <a:effectLst/>
                <a:latin typeface="Arial" panose="020B0604020202020204" pitchFamily="34" charset="0"/>
                <a:cs typeface="Arial" panose="020B0604020202020204" pitchFamily="34" charset="0"/>
              </a:rPr>
              <a:t>sabah</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telah</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dilaksanakan</a:t>
            </a:r>
            <a:r>
              <a:rPr lang="en-US" sz="1100" u="none" strike="noStrike" dirty="0">
                <a:solidFill>
                  <a:schemeClr val="tx1"/>
                </a:solidFill>
                <a:effectLst/>
                <a:latin typeface="Arial" panose="020B0604020202020204" pitchFamily="34" charset="0"/>
                <a:cs typeface="Arial" panose="020B0604020202020204" pitchFamily="34" charset="0"/>
              </a:rPr>
              <a:t> pada 25 – 27hb Jan 2022. </a:t>
            </a:r>
            <a:r>
              <a:rPr lang="en-US" sz="1100" u="none" strike="noStrike" dirty="0" err="1">
                <a:solidFill>
                  <a:schemeClr val="tx1"/>
                </a:solidFill>
                <a:effectLst/>
                <a:latin typeface="Arial" panose="020B0604020202020204" pitchFamily="34" charset="0"/>
                <a:cs typeface="Arial" panose="020B0604020202020204" pitchFamily="34" charset="0"/>
              </a:rPr>
              <a:t>Perincian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adalah</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seperi</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berikut</a:t>
            </a:r>
            <a:r>
              <a:rPr lang="en-US" sz="1100" u="none" strike="noStrike" dirty="0">
                <a:solidFill>
                  <a:schemeClr val="tx1"/>
                </a:solidFill>
                <a:effectLst/>
                <a:latin typeface="Arial" panose="020B0604020202020204" pitchFamily="34" charset="0"/>
                <a:cs typeface="Arial" panose="020B0604020202020204" pitchFamily="34" charset="0"/>
              </a:rPr>
              <a:t> :</a:t>
            </a:r>
          </a:p>
          <a:p>
            <a:pPr marL="742950" lvl="1" indent="-285750" algn="just">
              <a:lnSpc>
                <a:spcPct val="107000"/>
              </a:lnSpc>
              <a:spcAft>
                <a:spcPts val="800"/>
              </a:spcAft>
              <a:buFont typeface="+mj-lt"/>
              <a:buAutoNum type="romanUcPeriod"/>
            </a:pPr>
            <a:r>
              <a:rPr lang="en-US" sz="1100" dirty="0">
                <a:latin typeface="Arial" panose="020B0604020202020204" pitchFamily="34" charset="0"/>
                <a:cs typeface="Arial" panose="020B0604020202020204" pitchFamily="34" charset="0"/>
              </a:rPr>
              <a:t>Majlis Agama Islam Sabah (MUIS) – 25hb</a:t>
            </a:r>
          </a:p>
          <a:p>
            <a:pPr marL="742950" lvl="1" indent="-285750" algn="just">
              <a:lnSpc>
                <a:spcPct val="107000"/>
              </a:lnSpc>
              <a:spcAft>
                <a:spcPts val="800"/>
              </a:spcAft>
              <a:buFont typeface="+mj-lt"/>
              <a:buAutoNum type="romanUcPeriod"/>
            </a:pPr>
            <a:r>
              <a:rPr lang="en-US" sz="1100" u="none" strike="noStrike" dirty="0" err="1">
                <a:solidFill>
                  <a:schemeClr val="tx1"/>
                </a:solidFill>
                <a:effectLst/>
                <a:latin typeface="Arial" panose="020B0604020202020204" pitchFamily="34" charset="0"/>
                <a:cs typeface="Arial" panose="020B0604020202020204" pitchFamily="34" charset="0"/>
              </a:rPr>
              <a:t>Perbadanan</a:t>
            </a:r>
            <a:r>
              <a:rPr lang="en-US" sz="1100" u="none" strike="noStrike" dirty="0">
                <a:solidFill>
                  <a:schemeClr val="tx1"/>
                </a:solidFill>
                <a:effectLst/>
                <a:latin typeface="Arial" panose="020B0604020202020204" pitchFamily="34" charset="0"/>
                <a:cs typeface="Arial" panose="020B0604020202020204" pitchFamily="34" charset="0"/>
              </a:rPr>
              <a:t> Pembangunan </a:t>
            </a:r>
            <a:r>
              <a:rPr lang="en-US" sz="1100" u="none" strike="noStrike" dirty="0" err="1">
                <a:solidFill>
                  <a:schemeClr val="tx1"/>
                </a:solidFill>
                <a:effectLst/>
                <a:latin typeface="Arial" panose="020B0604020202020204" pitchFamily="34" charset="0"/>
                <a:cs typeface="Arial" panose="020B0604020202020204" pitchFamily="34" charset="0"/>
              </a:rPr>
              <a:t>Ekonomi</a:t>
            </a:r>
            <a:r>
              <a:rPr lang="en-US" sz="1100" u="none" strike="noStrike" dirty="0">
                <a:solidFill>
                  <a:schemeClr val="tx1"/>
                </a:solidFill>
                <a:effectLst/>
                <a:latin typeface="Arial" panose="020B0604020202020204" pitchFamily="34" charset="0"/>
                <a:cs typeface="Arial" panose="020B0604020202020204" pitchFamily="34" charset="0"/>
              </a:rPr>
              <a:t> Sabah (SEDCO) – 26hb </a:t>
            </a:r>
          </a:p>
          <a:p>
            <a:pPr marL="742950" lvl="1" indent="-285750" algn="just">
              <a:lnSpc>
                <a:spcPct val="107000"/>
              </a:lnSpc>
              <a:spcAft>
                <a:spcPts val="800"/>
              </a:spcAft>
              <a:buFont typeface="+mj-lt"/>
              <a:buAutoNum type="romanUcPeriod"/>
            </a:pPr>
            <a:r>
              <a:rPr lang="en-US" sz="1100" u="none" strike="noStrike" dirty="0" err="1">
                <a:solidFill>
                  <a:schemeClr val="tx1"/>
                </a:solidFill>
                <a:effectLst/>
                <a:latin typeface="Arial" panose="020B0604020202020204" pitchFamily="34" charset="0"/>
                <a:cs typeface="Arial" panose="020B0604020202020204" pitchFamily="34" charset="0"/>
              </a:rPr>
              <a:t>Pihak</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Berkuasa</a:t>
            </a:r>
            <a:r>
              <a:rPr lang="en-US" sz="1100" u="none" strike="noStrike" dirty="0">
                <a:solidFill>
                  <a:schemeClr val="tx1"/>
                </a:solidFill>
                <a:effectLst/>
                <a:latin typeface="Arial" panose="020B0604020202020204" pitchFamily="34" charset="0"/>
                <a:cs typeface="Arial" panose="020B0604020202020204" pitchFamily="34" charset="0"/>
              </a:rPr>
              <a:t> Pembangunan </a:t>
            </a:r>
            <a:r>
              <a:rPr lang="en-US" sz="1100" u="none" strike="noStrike" dirty="0" err="1">
                <a:solidFill>
                  <a:schemeClr val="tx1"/>
                </a:solidFill>
                <a:effectLst/>
                <a:latin typeface="Arial" panose="020B0604020202020204" pitchFamily="34" charset="0"/>
                <a:cs typeface="Arial" panose="020B0604020202020204" pitchFamily="34" charset="0"/>
              </a:rPr>
              <a:t>Ekonomi</a:t>
            </a:r>
            <a:r>
              <a:rPr lang="en-US" sz="1100" u="none" strike="noStrike" dirty="0">
                <a:solidFill>
                  <a:schemeClr val="tx1"/>
                </a:solidFill>
                <a:effectLst/>
                <a:latin typeface="Arial" panose="020B0604020202020204" pitchFamily="34" charset="0"/>
                <a:cs typeface="Arial" panose="020B0604020202020204" pitchFamily="34" charset="0"/>
              </a:rPr>
              <a:t> &amp; </a:t>
            </a:r>
            <a:r>
              <a:rPr lang="en-US" sz="1100" u="none" strike="noStrike" dirty="0" err="1">
                <a:solidFill>
                  <a:schemeClr val="tx1"/>
                </a:solidFill>
                <a:effectLst/>
                <a:latin typeface="Arial" panose="020B0604020202020204" pitchFamily="34" charset="0"/>
                <a:cs typeface="Arial" panose="020B0604020202020204" pitchFamily="34" charset="0"/>
              </a:rPr>
              <a:t>Pelaburan</a:t>
            </a:r>
            <a:r>
              <a:rPr lang="en-US" sz="1100" u="none" strike="noStrike" dirty="0">
                <a:solidFill>
                  <a:schemeClr val="tx1"/>
                </a:solidFill>
                <a:effectLst/>
                <a:latin typeface="Arial" panose="020B0604020202020204" pitchFamily="34" charset="0"/>
                <a:cs typeface="Arial" panose="020B0604020202020204" pitchFamily="34" charset="0"/>
              </a:rPr>
              <a:t> Sabah (SEDIA) – 26hb</a:t>
            </a:r>
          </a:p>
          <a:p>
            <a:pPr marL="742950" lvl="1" indent="-285750" algn="just">
              <a:lnSpc>
                <a:spcPct val="107000"/>
              </a:lnSpc>
              <a:spcAft>
                <a:spcPts val="800"/>
              </a:spcAft>
              <a:buFont typeface="+mj-lt"/>
              <a:buAutoNum type="romanUcPeriod"/>
            </a:pPr>
            <a:r>
              <a:rPr lang="en-US" sz="1100" u="none" strike="noStrike" dirty="0">
                <a:solidFill>
                  <a:schemeClr val="tx1"/>
                </a:solidFill>
                <a:effectLst/>
                <a:latin typeface="Arial" panose="020B0604020202020204" pitchFamily="34" charset="0"/>
                <a:cs typeface="Arial" panose="020B0604020202020204" pitchFamily="34" charset="0"/>
              </a:rPr>
              <a:t>Kementerian Pembangunan Masyarak</a:t>
            </a:r>
            <a:r>
              <a:rPr lang="en-US" sz="1100" dirty="0">
                <a:latin typeface="Arial" panose="020B0604020202020204" pitchFamily="34" charset="0"/>
                <a:cs typeface="Arial" panose="020B0604020202020204" pitchFamily="34" charset="0"/>
              </a:rPr>
              <a:t>at dan </a:t>
            </a:r>
            <a:r>
              <a:rPr lang="en-US" sz="1100" dirty="0" err="1">
                <a:latin typeface="Arial" panose="020B0604020202020204" pitchFamily="34" charset="0"/>
                <a:cs typeface="Arial" panose="020B0604020202020204" pitchFamily="34" charset="0"/>
              </a:rPr>
              <a:t>Kesejahteraan</a:t>
            </a:r>
            <a:r>
              <a:rPr lang="en-US" sz="1100" dirty="0">
                <a:latin typeface="Arial" panose="020B0604020202020204" pitchFamily="34" charset="0"/>
                <a:cs typeface="Arial" panose="020B0604020202020204" pitchFamily="34" charset="0"/>
              </a:rPr>
              <a:t> Rakyat Sabah (KPMKR) – 26hb</a:t>
            </a:r>
          </a:p>
          <a:p>
            <a:pPr marL="742950" lvl="1" indent="-285750" algn="just">
              <a:lnSpc>
                <a:spcPct val="107000"/>
              </a:lnSpc>
              <a:spcAft>
                <a:spcPts val="800"/>
              </a:spcAft>
              <a:buFont typeface="+mj-lt"/>
              <a:buAutoNum type="romanUcPeriod"/>
            </a:pPr>
            <a:r>
              <a:rPr lang="en-US" sz="1100" u="none" strike="noStrike" dirty="0" err="1">
                <a:solidFill>
                  <a:schemeClr val="tx1"/>
                </a:solidFill>
                <a:effectLst/>
                <a:latin typeface="Arial" panose="020B0604020202020204" pitchFamily="34" charset="0"/>
                <a:cs typeface="Arial" panose="020B0604020202020204" pitchFamily="34" charset="0"/>
              </a:rPr>
              <a:t>Universiti</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Kolej</a:t>
            </a:r>
            <a:r>
              <a:rPr lang="en-US" sz="1100" u="none" strike="noStrike" dirty="0">
                <a:solidFill>
                  <a:schemeClr val="tx1"/>
                </a:solidFill>
                <a:effectLst/>
                <a:latin typeface="Arial" panose="020B0604020202020204" pitchFamily="34" charset="0"/>
                <a:cs typeface="Arial" panose="020B0604020202020204" pitchFamily="34" charset="0"/>
              </a:rPr>
              <a:t> Yayasan Sabah (UCSF) – 27hb</a:t>
            </a:r>
          </a:p>
          <a:p>
            <a:pPr marL="228600" lvl="0" indent="-228600">
              <a:lnSpc>
                <a:spcPct val="107000"/>
              </a:lnSpc>
              <a:spcAft>
                <a:spcPts val="800"/>
              </a:spcAft>
              <a:buFont typeface="+mj-lt"/>
              <a:buAutoNum type="arabicPeriod"/>
            </a:pP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Kertas</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Kerja</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Kerjasama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Strategik</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akan</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diserahkan</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kepada</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agensi</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yang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terlibat</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pada </a:t>
            </a:r>
            <a:r>
              <a:rPr lang="en-MY" sz="1100" u="none" strike="noStrike"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minggu</a:t>
            </a:r>
            <a:r>
              <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rPr>
              <a:t> ke</a:t>
            </a:r>
            <a:r>
              <a:rPr lang="en-MY" sz="1100" dirty="0">
                <a:latin typeface="Arial" panose="020B0604020202020204" pitchFamily="34" charset="0"/>
                <a:ea typeface="Calibri" panose="020F0502020204030204" pitchFamily="34" charset="0"/>
                <a:cs typeface="Arial" panose="020B0604020202020204" pitchFamily="34" charset="0"/>
              </a:rPr>
              <a:t>-3 </a:t>
            </a:r>
            <a:r>
              <a:rPr lang="en-MY" sz="1100" dirty="0" err="1">
                <a:latin typeface="Arial" panose="020B0604020202020204" pitchFamily="34" charset="0"/>
                <a:ea typeface="Calibri" panose="020F0502020204030204" pitchFamily="34" charset="0"/>
                <a:cs typeface="Arial" panose="020B0604020202020204" pitchFamily="34" charset="0"/>
              </a:rPr>
              <a:t>februari</a:t>
            </a:r>
            <a:r>
              <a:rPr lang="en-MY" sz="1100" dirty="0">
                <a:latin typeface="Arial" panose="020B0604020202020204" pitchFamily="34" charset="0"/>
                <a:ea typeface="Calibri" panose="020F0502020204030204" pitchFamily="34" charset="0"/>
                <a:cs typeface="Arial" panose="020B0604020202020204" pitchFamily="34" charset="0"/>
              </a:rPr>
              <a:t>.</a:t>
            </a:r>
            <a:endParaRPr lang="en-MY" sz="1100" u="none" strike="noStrike"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5408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2A48DF-485E-4C51-859A-33BDB9CECCF9}"/>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95789193-F817-421A-842F-42303BFD9368}"/>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01E0EF65-7C3D-42A6-B17C-B12128C92AF4}"/>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A5852F70-461D-47A0-A17E-A749AE2A4BD8}"/>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71F8A37E-2D9B-4350-AACA-849F4003B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6B1A04DE-E10D-459A-8EC7-45266779E278}"/>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850D897D-D87D-435A-A723-24ECF2283588}"/>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46D227F6-C394-4196-BCD2-6F7B8586D8A5}"/>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0B73C3DB-8745-43BA-95B0-7BC22AB58762}"/>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65971396-E67B-49E4-8BCB-4CF0A7A3BBA8}"/>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C68D9131-CD40-4CBD-A13A-0227F59270B9}"/>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595D9453-AB42-4E15-BAC0-966A153D9AE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JABATAN PEMBANGUNAN KOMUNITI SABAH</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3761861083"/>
              </p:ext>
            </p:extLst>
          </p:nvPr>
        </p:nvGraphicFramePr>
        <p:xfrm>
          <a:off x="44823" y="1532964"/>
          <a:ext cx="11887201" cy="4265246"/>
        </p:xfrm>
        <a:graphic>
          <a:graphicData uri="http://schemas.openxmlformats.org/drawingml/2006/table">
            <a:tbl>
              <a:tblPr firstRow="1" bandRow="1">
                <a:noFill/>
              </a:tblPr>
              <a:tblGrid>
                <a:gridCol w="2542804">
                  <a:extLst>
                    <a:ext uri="{9D8B030D-6E8A-4147-A177-3AD203B41FA5}">
                      <a16:colId xmlns:a16="http://schemas.microsoft.com/office/drawing/2014/main" val="20000"/>
                    </a:ext>
                  </a:extLst>
                </a:gridCol>
                <a:gridCol w="1023357">
                  <a:extLst>
                    <a:ext uri="{9D8B030D-6E8A-4147-A177-3AD203B41FA5}">
                      <a16:colId xmlns:a16="http://schemas.microsoft.com/office/drawing/2014/main" val="20001"/>
                    </a:ext>
                  </a:extLst>
                </a:gridCol>
                <a:gridCol w="594360">
                  <a:extLst>
                    <a:ext uri="{9D8B030D-6E8A-4147-A177-3AD203B41FA5}">
                      <a16:colId xmlns:a16="http://schemas.microsoft.com/office/drawing/2014/main" val="20019"/>
                    </a:ext>
                  </a:extLst>
                </a:gridCol>
                <a:gridCol w="594360">
                  <a:extLst>
                    <a:ext uri="{9D8B030D-6E8A-4147-A177-3AD203B41FA5}">
                      <a16:colId xmlns:a16="http://schemas.microsoft.com/office/drawing/2014/main" val="20020"/>
                    </a:ext>
                  </a:extLst>
                </a:gridCol>
                <a:gridCol w="594360">
                  <a:extLst>
                    <a:ext uri="{9D8B030D-6E8A-4147-A177-3AD203B41FA5}">
                      <a16:colId xmlns:a16="http://schemas.microsoft.com/office/drawing/2014/main" val="20021"/>
                    </a:ext>
                  </a:extLst>
                </a:gridCol>
                <a:gridCol w="594360">
                  <a:extLst>
                    <a:ext uri="{9D8B030D-6E8A-4147-A177-3AD203B41FA5}">
                      <a16:colId xmlns:a16="http://schemas.microsoft.com/office/drawing/2014/main" val="20022"/>
                    </a:ext>
                  </a:extLst>
                </a:gridCol>
                <a:gridCol w="594360">
                  <a:extLst>
                    <a:ext uri="{9D8B030D-6E8A-4147-A177-3AD203B41FA5}">
                      <a16:colId xmlns:a16="http://schemas.microsoft.com/office/drawing/2014/main" val="20023"/>
                    </a:ext>
                  </a:extLst>
                </a:gridCol>
                <a:gridCol w="594360">
                  <a:extLst>
                    <a:ext uri="{9D8B030D-6E8A-4147-A177-3AD203B41FA5}">
                      <a16:colId xmlns:a16="http://schemas.microsoft.com/office/drawing/2014/main" val="20024"/>
                    </a:ext>
                  </a:extLst>
                </a:gridCol>
                <a:gridCol w="594360">
                  <a:extLst>
                    <a:ext uri="{9D8B030D-6E8A-4147-A177-3AD203B41FA5}">
                      <a16:colId xmlns:a16="http://schemas.microsoft.com/office/drawing/2014/main" val="20025"/>
                    </a:ext>
                  </a:extLst>
                </a:gridCol>
                <a:gridCol w="594360">
                  <a:extLst>
                    <a:ext uri="{9D8B030D-6E8A-4147-A177-3AD203B41FA5}">
                      <a16:colId xmlns:a16="http://schemas.microsoft.com/office/drawing/2014/main" val="20026"/>
                    </a:ext>
                  </a:extLst>
                </a:gridCol>
                <a:gridCol w="594360">
                  <a:extLst>
                    <a:ext uri="{9D8B030D-6E8A-4147-A177-3AD203B41FA5}">
                      <a16:colId xmlns:a16="http://schemas.microsoft.com/office/drawing/2014/main" val="245560035"/>
                    </a:ext>
                  </a:extLst>
                </a:gridCol>
                <a:gridCol w="594360">
                  <a:extLst>
                    <a:ext uri="{9D8B030D-6E8A-4147-A177-3AD203B41FA5}">
                      <a16:colId xmlns:a16="http://schemas.microsoft.com/office/drawing/2014/main" val="1626596590"/>
                    </a:ext>
                  </a:extLst>
                </a:gridCol>
                <a:gridCol w="594360">
                  <a:extLst>
                    <a:ext uri="{9D8B030D-6E8A-4147-A177-3AD203B41FA5}">
                      <a16:colId xmlns:a16="http://schemas.microsoft.com/office/drawing/2014/main" val="1567607653"/>
                    </a:ext>
                  </a:extLst>
                </a:gridCol>
                <a:gridCol w="594360">
                  <a:extLst>
                    <a:ext uri="{9D8B030D-6E8A-4147-A177-3AD203B41FA5}">
                      <a16:colId xmlns:a16="http://schemas.microsoft.com/office/drawing/2014/main" val="350253660"/>
                    </a:ext>
                  </a:extLst>
                </a:gridCol>
                <a:gridCol w="594360">
                  <a:extLst>
                    <a:ext uri="{9D8B030D-6E8A-4147-A177-3AD203B41FA5}">
                      <a16:colId xmlns:a16="http://schemas.microsoft.com/office/drawing/2014/main" val="1175306463"/>
                    </a:ext>
                  </a:extLst>
                </a:gridCol>
                <a:gridCol w="594360">
                  <a:extLst>
                    <a:ext uri="{9D8B030D-6E8A-4147-A177-3AD203B41FA5}">
                      <a16:colId xmlns:a16="http://schemas.microsoft.com/office/drawing/2014/main" val="2557163294"/>
                    </a:ext>
                  </a:extLst>
                </a:gridCol>
              </a:tblGrid>
              <a:tr h="385482">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2023</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0"/>
                  </a:ext>
                </a:extLst>
              </a:tr>
              <a:tr h="374764">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Perbincangan</a:t>
                      </a:r>
                      <a:r>
                        <a:rPr lang="en-MY" sz="1000" u="none" strike="noStrike" cap="none" dirty="0"/>
                        <a:t> &amp; </a:t>
                      </a:r>
                      <a:r>
                        <a:rPr lang="en-MY" sz="1000" u="none" strike="noStrike" cap="none" dirty="0" err="1"/>
                        <a:t>Perbentangan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a:t>
                      </a:r>
                      <a:r>
                        <a:rPr lang="en-MY" sz="1000" u="none" strike="noStrike" cap="none" dirty="0" err="1"/>
                        <a:t>Strategik</a:t>
                      </a:r>
                      <a:r>
                        <a:rPr lang="en-MY" sz="1000" u="none" strike="noStrike" cap="none" dirty="0"/>
                        <a:t> </a:t>
                      </a:r>
                      <a:r>
                        <a:rPr lang="en-MY" sz="1000" u="none" strike="noStrike" cap="none" dirty="0" err="1"/>
                        <a:t>antara</a:t>
                      </a:r>
                      <a:r>
                        <a:rPr lang="en-MY" sz="1000" u="none" strike="noStrike" cap="none" dirty="0"/>
                        <a:t> UMP Advanced &amp; </a:t>
                      </a:r>
                      <a:r>
                        <a:rPr lang="en-MY" sz="1000" u="none" strike="noStrike" cap="none" dirty="0" err="1"/>
                        <a:t>Agensi</a:t>
                      </a:r>
                      <a:r>
                        <a:rPr lang="en-MY" sz="1000" u="none" strike="noStrike" cap="none" dirty="0"/>
                        <a:t> </a:t>
                      </a:r>
                      <a:r>
                        <a:rPr lang="en-MY" sz="1000" u="none" strike="noStrike" cap="none" dirty="0" err="1"/>
                        <a:t>terlibat</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a:t>Keputusan Cadangan Kerjasama </a:t>
                      </a:r>
                      <a:r>
                        <a:rPr lang="en-MY" sz="1000" u="none" strike="noStrike" cap="none" dirty="0" err="1"/>
                        <a:t>Strategik</a:t>
                      </a:r>
                      <a:r>
                        <a:rPr lang="en-MY" sz="1000" u="none" strike="noStrike" cap="none" dirty="0"/>
                        <a:t>, </a:t>
                      </a:r>
                      <a:r>
                        <a:rPr lang="en-MY" sz="1000" u="none" strike="noStrike" cap="none" dirty="0" err="1"/>
                        <a:t>Perjanjian</a:t>
                      </a:r>
                      <a:r>
                        <a:rPr lang="en-MY" sz="1000" u="none" strike="noStrike" cap="none" dirty="0"/>
                        <a:t> </a:t>
                      </a:r>
                      <a:r>
                        <a:rPr lang="en-MY" sz="1000" u="none" strike="noStrike" cap="none" dirty="0" err="1"/>
                        <a:t>antara</a:t>
                      </a:r>
                      <a:r>
                        <a:rPr lang="en-MY" sz="1000" u="none" strike="noStrike" cap="none" dirty="0"/>
                        <a:t> UMP Advanced &amp; </a:t>
                      </a:r>
                      <a:r>
                        <a:rPr lang="en-MY" sz="1000" u="none" strike="noStrike" cap="none" dirty="0" err="1"/>
                        <a:t>Agensi</a:t>
                      </a:r>
                      <a:r>
                        <a:rPr lang="en-MY" sz="1000" u="none" strike="noStrike" cap="none" dirty="0"/>
                        <a:t> </a:t>
                      </a:r>
                      <a:r>
                        <a:rPr lang="en-MY" sz="1000" u="none" strike="noStrike" cap="none" dirty="0" err="1"/>
                        <a:t>terlibat</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err="1"/>
                        <a:t>Pelaksanaan</a:t>
                      </a:r>
                      <a:r>
                        <a:rPr lang="en-MY" sz="1000" u="none" strike="noStrike" cap="none" dirty="0"/>
                        <a:t>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6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Pelaporan</a:t>
                      </a:r>
                      <a:r>
                        <a:rPr lang="en-MY" sz="1000" u="none" strike="noStrike" cap="none" dirty="0"/>
                        <a:t> </a:t>
                      </a:r>
                      <a:r>
                        <a:rPr lang="en-MY" sz="1000" u="none" strike="noStrike" cap="none" dirty="0" err="1"/>
                        <a:t>Pencapaian</a:t>
                      </a:r>
                      <a:r>
                        <a:rPr lang="en-MY" sz="1000" u="none" strike="noStrike" cap="none" dirty="0"/>
                        <a:t> Program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14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7847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7C9A20C-8C1F-4774-AF71-84FC2313528C}"/>
              </a:ext>
            </a:extLst>
          </p:cNvPr>
          <p:cNvGrpSpPr/>
          <p:nvPr/>
        </p:nvGrpSpPr>
        <p:grpSpPr>
          <a:xfrm>
            <a:off x="-11995" y="1"/>
            <a:ext cx="12203996" cy="6871877"/>
            <a:chOff x="-11995" y="1"/>
            <a:chExt cx="12203996" cy="6871877"/>
          </a:xfrm>
        </p:grpSpPr>
        <p:sp>
          <p:nvSpPr>
            <p:cNvPr id="40" name="Google Shape;1542;p167">
              <a:extLst>
                <a:ext uri="{FF2B5EF4-FFF2-40B4-BE49-F238E27FC236}">
                  <a16:creationId xmlns:a16="http://schemas.microsoft.com/office/drawing/2014/main" id="{93887113-C897-4F66-BEAF-77FE245AEC4D}"/>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1" name="Google Shape;1570;p167" descr="Logo, company name&#10;&#10;Description automatically generated">
              <a:extLst>
                <a:ext uri="{FF2B5EF4-FFF2-40B4-BE49-F238E27FC236}">
                  <a16:creationId xmlns:a16="http://schemas.microsoft.com/office/drawing/2014/main" id="{76D1B13B-6EC6-4385-BDF4-F66A74DCA2A3}"/>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2" name="Group 41">
              <a:extLst>
                <a:ext uri="{FF2B5EF4-FFF2-40B4-BE49-F238E27FC236}">
                  <a16:creationId xmlns:a16="http://schemas.microsoft.com/office/drawing/2014/main" id="{A7EC9A25-98FA-43E9-BBB4-8E87E41424E2}"/>
                </a:ext>
              </a:extLst>
            </p:cNvPr>
            <p:cNvGrpSpPr/>
            <p:nvPr/>
          </p:nvGrpSpPr>
          <p:grpSpPr>
            <a:xfrm>
              <a:off x="-11995" y="6043041"/>
              <a:ext cx="12203996" cy="828837"/>
              <a:chOff x="-11995" y="6043041"/>
              <a:chExt cx="12203996" cy="828837"/>
            </a:xfrm>
          </p:grpSpPr>
          <p:pic>
            <p:nvPicPr>
              <p:cNvPr id="43" name="Picture 42">
                <a:extLst>
                  <a:ext uri="{FF2B5EF4-FFF2-40B4-BE49-F238E27FC236}">
                    <a16:creationId xmlns:a16="http://schemas.microsoft.com/office/drawing/2014/main" id="{17097DB4-4CAB-44B1-A20C-EE3BC068B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4" name="Group 43">
                <a:extLst>
                  <a:ext uri="{FF2B5EF4-FFF2-40B4-BE49-F238E27FC236}">
                    <a16:creationId xmlns:a16="http://schemas.microsoft.com/office/drawing/2014/main" id="{21642ABE-8791-4E73-9F15-34806CB1C9BD}"/>
                  </a:ext>
                </a:extLst>
              </p:cNvPr>
              <p:cNvGrpSpPr/>
              <p:nvPr/>
            </p:nvGrpSpPr>
            <p:grpSpPr>
              <a:xfrm>
                <a:off x="1561739" y="6627845"/>
                <a:ext cx="3540864" cy="241516"/>
                <a:chOff x="1561739" y="6627845"/>
                <a:chExt cx="3540864" cy="241516"/>
              </a:xfrm>
            </p:grpSpPr>
            <p:pic>
              <p:nvPicPr>
                <p:cNvPr id="49" name="Google Shape;1546;p167">
                  <a:extLst>
                    <a:ext uri="{FF2B5EF4-FFF2-40B4-BE49-F238E27FC236}">
                      <a16:creationId xmlns:a16="http://schemas.microsoft.com/office/drawing/2014/main" id="{4D20E56A-2AAB-4387-99B9-C8CCE92A618D}"/>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0" name="Google Shape;1547;p167">
                  <a:extLst>
                    <a:ext uri="{FF2B5EF4-FFF2-40B4-BE49-F238E27FC236}">
                      <a16:creationId xmlns:a16="http://schemas.microsoft.com/office/drawing/2014/main" id="{AF3CCD7E-B4BC-4B3F-A626-D5EDB0F96E9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5" name="Google Shape;1548;p167">
                <a:extLst>
                  <a:ext uri="{FF2B5EF4-FFF2-40B4-BE49-F238E27FC236}">
                    <a16:creationId xmlns:a16="http://schemas.microsoft.com/office/drawing/2014/main" id="{A2C2B06C-4AFF-468E-89D0-547BFFCF1222}"/>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6" name="Group 45">
                <a:extLst>
                  <a:ext uri="{FF2B5EF4-FFF2-40B4-BE49-F238E27FC236}">
                    <a16:creationId xmlns:a16="http://schemas.microsoft.com/office/drawing/2014/main" id="{EBAB6A87-BCCD-458F-B563-40034F6CF073}"/>
                  </a:ext>
                </a:extLst>
              </p:cNvPr>
              <p:cNvGrpSpPr/>
              <p:nvPr/>
            </p:nvGrpSpPr>
            <p:grpSpPr>
              <a:xfrm>
                <a:off x="9555669" y="6135729"/>
                <a:ext cx="2002917" cy="620087"/>
                <a:chOff x="9693783" y="6029325"/>
                <a:chExt cx="2002917" cy="620087"/>
              </a:xfrm>
            </p:grpSpPr>
            <p:sp>
              <p:nvSpPr>
                <p:cNvPr id="47" name="Rectangle 46">
                  <a:extLst>
                    <a:ext uri="{FF2B5EF4-FFF2-40B4-BE49-F238E27FC236}">
                      <a16:creationId xmlns:a16="http://schemas.microsoft.com/office/drawing/2014/main" id="{D2CCB083-F7DF-40E0-8F10-3B8A6DFAE6F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picture containing text&#10;&#10;Description automatically generated">
                  <a:extLst>
                    <a:ext uri="{FF2B5EF4-FFF2-40B4-BE49-F238E27FC236}">
                      <a16:creationId xmlns:a16="http://schemas.microsoft.com/office/drawing/2014/main" id="{6449725F-5479-478B-9DD9-3CA6B7382A8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2378207"/>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2321694"/>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2324599"/>
            <a:ext cx="1125806" cy="1215808"/>
          </a:xfrm>
          <a:prstGeom prst="rect">
            <a:avLst/>
          </a:prstGeom>
        </p:spPr>
      </p:pic>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7</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951527"/>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951527"/>
            <a:ext cx="0" cy="3289664"/>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951527"/>
            <a:ext cx="0" cy="3289664"/>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1150191" y="3649874"/>
            <a:ext cx="1311903" cy="306109"/>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MY PAHANG</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3649874"/>
            <a:ext cx="2364507" cy="1087477"/>
          </a:xfrm>
          <a:prstGeom prst="rect">
            <a:avLst/>
          </a:prstGeom>
          <a:noFill/>
        </p:spPr>
        <p:txBody>
          <a:bodyPr wrap="square" rtlCol="0">
            <a:spAutoFit/>
          </a:bodyPr>
          <a:lstStyle/>
          <a:p>
            <a:pPr marL="342900" lvl="0" indent="-342900">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Perniagaan</a:t>
            </a:r>
            <a:r>
              <a:rPr lang="en-US" sz="1100" dirty="0">
                <a:solidFill>
                  <a:srgbClr val="000000"/>
                </a:solidFill>
                <a:effectLst/>
                <a:latin typeface="Arial" panose="020B0604020202020204" pitchFamily="34" charset="0"/>
                <a:cs typeface="Arial" panose="020B0604020202020204" pitchFamily="34" charset="0"/>
              </a:rPr>
              <a:t> dan </a:t>
            </a:r>
            <a:r>
              <a:rPr lang="en-US" sz="1100" dirty="0" err="1">
                <a:solidFill>
                  <a:srgbClr val="000000"/>
                </a:solidFill>
                <a:effectLst/>
                <a:latin typeface="Arial" panose="020B0604020202020204" pitchFamily="34" charset="0"/>
                <a:cs typeface="Arial" panose="020B0604020202020204" pitchFamily="34" charset="0"/>
              </a:rPr>
              <a:t>Pemasaran</a:t>
            </a:r>
            <a:endParaRPr lang="en-MY" sz="1100" dirty="0">
              <a:effectLst/>
              <a:latin typeface="Arial" panose="020B0604020202020204" pitchFamily="34" charset="0"/>
              <a:cs typeface="Arial" panose="020B0604020202020204" pitchFamily="34" charset="0"/>
            </a:endParaRPr>
          </a:p>
          <a:p>
            <a:pPr marL="342900" lvl="0" indent="-342900">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Pengurusan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Profesional</a:t>
            </a:r>
            <a:r>
              <a:rPr lang="en-US" sz="1100" dirty="0">
                <a:solidFill>
                  <a:srgbClr val="000000"/>
                </a:solidFill>
                <a:effectLst/>
                <a:latin typeface="Arial" panose="020B0604020202020204" pitchFamily="34" charset="0"/>
                <a:cs typeface="Arial" panose="020B0604020202020204" pitchFamily="34" charset="0"/>
              </a:rPr>
              <a:t> dan Pendidikan </a:t>
            </a:r>
            <a:r>
              <a:rPr lang="en-US" sz="1100" dirty="0" err="1">
                <a:solidFill>
                  <a:srgbClr val="000000"/>
                </a:solidFill>
                <a:effectLst/>
                <a:latin typeface="Arial" panose="020B0604020202020204" pitchFamily="34" charset="0"/>
                <a:cs typeface="Arial" panose="020B0604020202020204" pitchFamily="34" charset="0"/>
              </a:rPr>
              <a:t>Fleksibel</a:t>
            </a:r>
            <a:r>
              <a:rPr lang="en-US" sz="1100" dirty="0">
                <a:solidFill>
                  <a:srgbClr val="000000"/>
                </a:solidFill>
                <a:effectLst/>
                <a:latin typeface="Arial" panose="020B0604020202020204" pitchFamily="34" charset="0"/>
                <a:cs typeface="Arial" panose="020B0604020202020204" pitchFamily="34" charset="0"/>
              </a:rPr>
              <a:t> </a:t>
            </a:r>
            <a:endParaRPr lang="en-MY" sz="1100" dirty="0">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A4D126C-25EE-414B-A1CA-4E3893156E2E}"/>
              </a:ext>
            </a:extLst>
          </p:cNvPr>
          <p:cNvSpPr txBox="1"/>
          <p:nvPr/>
        </p:nvSpPr>
        <p:spPr>
          <a:xfrm>
            <a:off x="5619564" y="3625364"/>
            <a:ext cx="5788240" cy="2631490"/>
          </a:xfrm>
          <a:prstGeom prst="rect">
            <a:avLst/>
          </a:prstGeom>
          <a:noFill/>
        </p:spPr>
        <p:txBody>
          <a:bodyPr wrap="square" rtlCol="0">
            <a:spAutoFit/>
          </a:bodyPr>
          <a:lstStyle/>
          <a:p>
            <a:pPr marL="742950" lvl="1" indent="-285750" algn="just">
              <a:buFont typeface="+mj-lt"/>
              <a:buAutoNum type="arabicPeriod"/>
            </a:pPr>
            <a:r>
              <a:rPr lang="ms-MY" sz="1100" dirty="0">
                <a:effectLst/>
                <a:latin typeface="Arial" panose="020B0604020202020204" pitchFamily="34" charset="0"/>
                <a:ea typeface="Times New Roman" panose="02020603050405020304" pitchFamily="18" charset="0"/>
                <a:cs typeface="Arial" panose="020B0604020202020204" pitchFamily="34" charset="0"/>
              </a:rPr>
              <a:t>Kertas Kerja pelaksanaan program telah dihantar kepada Bahagian Sumber Manusia Pejabat (BSM) SUK Pahang pada 5 Ogos 2021 dan Ketua Penolong Setiausaha (KPSU) BSM SUK telah berpindah ke Unit Korporat SUK pada November 2021 dan pemakluman gerakkerja baharu telah dimaklumkan semula kepada Timbalan Ketua Bahagian BSM SUK Pahang</a:t>
            </a:r>
          </a:p>
          <a:p>
            <a:pPr marL="742950" lvl="1" indent="-285750" algn="just">
              <a:buFont typeface="+mj-lt"/>
              <a:buAutoNum type="arabicPeriod"/>
            </a:pP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lgn="just">
              <a:buFont typeface="+mj-lt"/>
              <a:buAutoNum type="arabicPeriod"/>
            </a:pPr>
            <a:r>
              <a:rPr lang="ms-MY" sz="1100" dirty="0">
                <a:effectLst/>
                <a:latin typeface="Arial" panose="020B0604020202020204" pitchFamily="34" charset="0"/>
                <a:ea typeface="Times New Roman" panose="02020603050405020304" pitchFamily="18" charset="0"/>
                <a:cs typeface="Arial" panose="020B0604020202020204" pitchFamily="34" charset="0"/>
              </a:rPr>
              <a:t>Satu mesyuarat  Bersama Ketua bahagian BSM SUK Pahang </a:t>
            </a:r>
            <a:r>
              <a:rPr lang="ms-MY" sz="1100" dirty="0">
                <a:latin typeface="Arial" panose="020B0604020202020204" pitchFamily="34" charset="0"/>
                <a:ea typeface="Times New Roman" panose="02020603050405020304" pitchFamily="18" charset="0"/>
                <a:cs typeface="Arial" panose="020B0604020202020204" pitchFamily="34" charset="0"/>
              </a:rPr>
              <a:t>telah</a:t>
            </a:r>
            <a:r>
              <a:rPr lang="ms-MY" sz="1100" dirty="0">
                <a:effectLst/>
                <a:latin typeface="Arial" panose="020B0604020202020204" pitchFamily="34" charset="0"/>
                <a:ea typeface="Times New Roman" panose="02020603050405020304" pitchFamily="18" charset="0"/>
                <a:cs typeface="Arial" panose="020B0604020202020204" pitchFamily="34" charset="0"/>
              </a:rPr>
              <a:t> diadakan pada 19 Januari 2022 bagi memperincikan pembentangan cadangan dan bajet. Dapatan mesyuarat adalah untuk pihak UMP Advanced membentangkan kertas cadangan kepada Pahang Corporate Management Services Sdn. Bhd. Yang merupakan anak syarikat penuh kerajaan negeri Pahang yang melaksanakan program pembangunan modal insan bagi SUK Pahang.</a:t>
            </a:r>
          </a:p>
          <a:p>
            <a:pPr marL="742950" lvl="1" indent="-285750" algn="just">
              <a:buFont typeface="+mj-lt"/>
              <a:buAutoNum type="arabicPeriod"/>
            </a:pPr>
            <a:endParaRPr lang="ms-MY" sz="1100" dirty="0">
              <a:latin typeface="Arial" panose="020B0604020202020204" pitchFamily="34" charset="0"/>
              <a:ea typeface="Calibri" panose="020F0502020204030204" pitchFamily="34" charset="0"/>
              <a:cs typeface="Arial" panose="020B0604020202020204" pitchFamily="34" charset="0"/>
            </a:endParaRPr>
          </a:p>
          <a:p>
            <a:pPr lvl="1" algn="just"/>
            <a:r>
              <a:rPr lang="ms-MY" sz="1100" dirty="0">
                <a:effectLst/>
                <a:latin typeface="Arial" panose="020B0604020202020204" pitchFamily="34" charset="0"/>
                <a:ea typeface="Calibri" panose="020F0502020204030204" pitchFamily="34" charset="0"/>
                <a:cs typeface="Arial" panose="020B0604020202020204" pitchFamily="34" charset="0"/>
              </a:rPr>
              <a:t>3.     Satu pembentangan akan diadakan bersama PCMS pada 25 Februari 2022.</a:t>
            </a:r>
            <a:endParaRPr lang="en-MY" sz="400" dirty="0">
              <a:effectLst/>
              <a:latin typeface="Arial" panose="020B0604020202020204" pitchFamily="34" charset="0"/>
              <a:ea typeface="Calibri" panose="020F050202020403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A6AC13B3-D227-4DD8-B202-8DE96B5C9F65}"/>
              </a:ext>
            </a:extLst>
          </p:cNvPr>
          <p:cNvGrpSpPr/>
          <p:nvPr/>
        </p:nvGrpSpPr>
        <p:grpSpPr>
          <a:xfrm>
            <a:off x="1" y="87642"/>
            <a:ext cx="4705350" cy="371967"/>
            <a:chOff x="1" y="87642"/>
            <a:chExt cx="4705350" cy="371967"/>
          </a:xfrm>
          <a:solidFill>
            <a:srgbClr val="203864"/>
          </a:solidFill>
        </p:grpSpPr>
        <p:sp>
          <p:nvSpPr>
            <p:cNvPr id="31" name="Rectangle 30">
              <a:extLst>
                <a:ext uri="{FF2B5EF4-FFF2-40B4-BE49-F238E27FC236}">
                  <a16:creationId xmlns:a16="http://schemas.microsoft.com/office/drawing/2014/main" id="{2D57ADFE-FB78-4363-83ED-0CED05944509}"/>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2" name="Group 31">
              <a:extLst>
                <a:ext uri="{FF2B5EF4-FFF2-40B4-BE49-F238E27FC236}">
                  <a16:creationId xmlns:a16="http://schemas.microsoft.com/office/drawing/2014/main" id="{B93830ED-E332-45A5-A219-C56316BE9D71}"/>
                </a:ext>
              </a:extLst>
            </p:cNvPr>
            <p:cNvGrpSpPr/>
            <p:nvPr/>
          </p:nvGrpSpPr>
          <p:grpSpPr>
            <a:xfrm>
              <a:off x="4402775" y="87642"/>
              <a:ext cx="302576" cy="371967"/>
              <a:chOff x="4459924" y="87642"/>
              <a:chExt cx="479441" cy="371967"/>
            </a:xfrm>
            <a:grpFill/>
          </p:grpSpPr>
          <p:sp>
            <p:nvSpPr>
              <p:cNvPr id="34" name="Rectangle 33">
                <a:extLst>
                  <a:ext uri="{FF2B5EF4-FFF2-40B4-BE49-F238E27FC236}">
                    <a16:creationId xmlns:a16="http://schemas.microsoft.com/office/drawing/2014/main" id="{F102C2A6-675D-48D4-AEB4-A0C75A239566}"/>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A6D3B76-D455-436C-92F9-D88F0AD3AF1A}"/>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0D8950D-58F4-4295-84F8-0F6B5B845772}"/>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836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5BF3908-23EB-422B-8E24-BB1424CBC861}"/>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AC3AAA45-1054-4E69-B2A1-120B49AD4BA5}"/>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F94C0C97-E6D9-4180-B247-D128AD5ED4E4}"/>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6EFC0838-0C16-4150-83E3-3B0C963139C0}"/>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AD6460C3-E4C2-41E5-8C14-B9A79D63B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8DD74AB4-F398-4FB2-AA85-A8341F90566A}"/>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62484707-2EFF-4DB2-B609-9F3319ABE90F}"/>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355BC606-25C4-4424-98BB-D4BBA109807E}"/>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0FBF0484-EAC8-4CF0-82E5-E79EBF87D057}"/>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C5BBC379-943C-4F6A-9F5A-524DAD12251B}"/>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069BCED1-6003-41F8-BAE0-445DADD95AC8}"/>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DCDDF973-5E9C-490A-84B9-922FD47C7CE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MY PAHANG</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1239249609"/>
              </p:ext>
            </p:extLst>
          </p:nvPr>
        </p:nvGraphicFramePr>
        <p:xfrm>
          <a:off x="804479" y="1448972"/>
          <a:ext cx="10702892" cy="4321102"/>
        </p:xfrm>
        <a:graphic>
          <a:graphicData uri="http://schemas.openxmlformats.org/drawingml/2006/table">
            <a:tbl>
              <a:tblPr firstRow="1" bandRow="1">
                <a:noFill/>
              </a:tblPr>
              <a:tblGrid>
                <a:gridCol w="2543853">
                  <a:extLst>
                    <a:ext uri="{9D8B030D-6E8A-4147-A177-3AD203B41FA5}">
                      <a16:colId xmlns:a16="http://schemas.microsoft.com/office/drawing/2014/main" val="20000"/>
                    </a:ext>
                  </a:extLst>
                </a:gridCol>
                <a:gridCol w="1023779">
                  <a:extLst>
                    <a:ext uri="{9D8B030D-6E8A-4147-A177-3AD203B41FA5}">
                      <a16:colId xmlns:a16="http://schemas.microsoft.com/office/drawing/2014/main" val="20001"/>
                    </a:ext>
                  </a:extLst>
                </a:gridCol>
                <a:gridCol w="594605">
                  <a:extLst>
                    <a:ext uri="{9D8B030D-6E8A-4147-A177-3AD203B41FA5}">
                      <a16:colId xmlns:a16="http://schemas.microsoft.com/office/drawing/2014/main" val="20019"/>
                    </a:ext>
                  </a:extLst>
                </a:gridCol>
                <a:gridCol w="594605">
                  <a:extLst>
                    <a:ext uri="{9D8B030D-6E8A-4147-A177-3AD203B41FA5}">
                      <a16:colId xmlns:a16="http://schemas.microsoft.com/office/drawing/2014/main" val="20020"/>
                    </a:ext>
                  </a:extLst>
                </a:gridCol>
                <a:gridCol w="594605">
                  <a:extLst>
                    <a:ext uri="{9D8B030D-6E8A-4147-A177-3AD203B41FA5}">
                      <a16:colId xmlns:a16="http://schemas.microsoft.com/office/drawing/2014/main" val="20021"/>
                    </a:ext>
                  </a:extLst>
                </a:gridCol>
                <a:gridCol w="594605">
                  <a:extLst>
                    <a:ext uri="{9D8B030D-6E8A-4147-A177-3AD203B41FA5}">
                      <a16:colId xmlns:a16="http://schemas.microsoft.com/office/drawing/2014/main" val="20022"/>
                    </a:ext>
                  </a:extLst>
                </a:gridCol>
                <a:gridCol w="594605">
                  <a:extLst>
                    <a:ext uri="{9D8B030D-6E8A-4147-A177-3AD203B41FA5}">
                      <a16:colId xmlns:a16="http://schemas.microsoft.com/office/drawing/2014/main" val="20023"/>
                    </a:ext>
                  </a:extLst>
                </a:gridCol>
                <a:gridCol w="594605">
                  <a:extLst>
                    <a:ext uri="{9D8B030D-6E8A-4147-A177-3AD203B41FA5}">
                      <a16:colId xmlns:a16="http://schemas.microsoft.com/office/drawing/2014/main" val="20024"/>
                    </a:ext>
                  </a:extLst>
                </a:gridCol>
                <a:gridCol w="594605">
                  <a:extLst>
                    <a:ext uri="{9D8B030D-6E8A-4147-A177-3AD203B41FA5}">
                      <a16:colId xmlns:a16="http://schemas.microsoft.com/office/drawing/2014/main" val="20025"/>
                    </a:ext>
                  </a:extLst>
                </a:gridCol>
                <a:gridCol w="594605">
                  <a:extLst>
                    <a:ext uri="{9D8B030D-6E8A-4147-A177-3AD203B41FA5}">
                      <a16:colId xmlns:a16="http://schemas.microsoft.com/office/drawing/2014/main" val="20026"/>
                    </a:ext>
                  </a:extLst>
                </a:gridCol>
                <a:gridCol w="594605">
                  <a:extLst>
                    <a:ext uri="{9D8B030D-6E8A-4147-A177-3AD203B41FA5}">
                      <a16:colId xmlns:a16="http://schemas.microsoft.com/office/drawing/2014/main" val="245560035"/>
                    </a:ext>
                  </a:extLst>
                </a:gridCol>
                <a:gridCol w="594605">
                  <a:extLst>
                    <a:ext uri="{9D8B030D-6E8A-4147-A177-3AD203B41FA5}">
                      <a16:colId xmlns:a16="http://schemas.microsoft.com/office/drawing/2014/main" val="1626596590"/>
                    </a:ext>
                  </a:extLst>
                </a:gridCol>
                <a:gridCol w="594605">
                  <a:extLst>
                    <a:ext uri="{9D8B030D-6E8A-4147-A177-3AD203B41FA5}">
                      <a16:colId xmlns:a16="http://schemas.microsoft.com/office/drawing/2014/main" val="1567607653"/>
                    </a:ext>
                  </a:extLst>
                </a:gridCol>
                <a:gridCol w="594605">
                  <a:extLst>
                    <a:ext uri="{9D8B030D-6E8A-4147-A177-3AD203B41FA5}">
                      <a16:colId xmlns:a16="http://schemas.microsoft.com/office/drawing/2014/main" val="350253660"/>
                    </a:ext>
                  </a:extLst>
                </a:gridCol>
              </a:tblGrid>
              <a:tr h="390530">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9672">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1018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Mesyuarat</a:t>
                      </a:r>
                      <a:r>
                        <a:rPr lang="en-MY" sz="1000" u="none" strike="noStrike" cap="none" dirty="0"/>
                        <a:t> </a:t>
                      </a:r>
                      <a:r>
                        <a:rPr lang="en-MY" sz="1000" u="none" strike="noStrike" cap="none" dirty="0" err="1"/>
                        <a:t>bersama</a:t>
                      </a:r>
                      <a:r>
                        <a:rPr lang="en-MY" sz="1000" u="none" strike="noStrike" cap="none" dirty="0"/>
                        <a:t> BSM SUK</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1018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err="1"/>
                        <a:t>Pembentangan</a:t>
                      </a:r>
                      <a:r>
                        <a:rPr lang="en-MY" sz="1000" u="none" strike="noStrike" cap="none" dirty="0"/>
                        <a:t> dan </a:t>
                      </a:r>
                      <a:r>
                        <a:rPr lang="en-MY" sz="1000" u="none" strike="noStrike" cap="none" dirty="0" err="1"/>
                        <a:t>pembangunan</a:t>
                      </a:r>
                      <a:r>
                        <a:rPr lang="en-MY" sz="1000" u="none" strike="noStrike" cap="none" dirty="0"/>
                        <a:t> program Bersama PCMS </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1018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a:t>MOA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1018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Pelaksanaan</a:t>
                      </a:r>
                      <a:r>
                        <a:rPr lang="en-MY" sz="1000" u="none" strike="noStrike" cap="none" dirty="0"/>
                        <a:t> Program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8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71018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85751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43AC1E0-99E2-4233-8435-F3F3E0FFE3FA}"/>
              </a:ext>
            </a:extLst>
          </p:cNvPr>
          <p:cNvGrpSpPr/>
          <p:nvPr/>
        </p:nvGrpSpPr>
        <p:grpSpPr>
          <a:xfrm>
            <a:off x="-11995" y="1"/>
            <a:ext cx="12203996" cy="6871877"/>
            <a:chOff x="-11995" y="1"/>
            <a:chExt cx="12203996" cy="6871877"/>
          </a:xfrm>
        </p:grpSpPr>
        <p:sp>
          <p:nvSpPr>
            <p:cNvPr id="43" name="Google Shape;1542;p167">
              <a:extLst>
                <a:ext uri="{FF2B5EF4-FFF2-40B4-BE49-F238E27FC236}">
                  <a16:creationId xmlns:a16="http://schemas.microsoft.com/office/drawing/2014/main" id="{A769DB0A-21F5-45A3-A676-A36DC8420D39}"/>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4" name="Google Shape;1570;p167" descr="Logo, company name&#10;&#10;Description automatically generated">
              <a:extLst>
                <a:ext uri="{FF2B5EF4-FFF2-40B4-BE49-F238E27FC236}">
                  <a16:creationId xmlns:a16="http://schemas.microsoft.com/office/drawing/2014/main" id="{9EE6F7FC-BB37-4060-B293-C1D37DCFF623}"/>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5" name="Group 44">
              <a:extLst>
                <a:ext uri="{FF2B5EF4-FFF2-40B4-BE49-F238E27FC236}">
                  <a16:creationId xmlns:a16="http://schemas.microsoft.com/office/drawing/2014/main" id="{255F34BF-C76D-4E5F-A60C-CC0089D84A9E}"/>
                </a:ext>
              </a:extLst>
            </p:cNvPr>
            <p:cNvGrpSpPr/>
            <p:nvPr/>
          </p:nvGrpSpPr>
          <p:grpSpPr>
            <a:xfrm>
              <a:off x="-11995" y="6043041"/>
              <a:ext cx="12203996" cy="828837"/>
              <a:chOff x="-11995" y="6043041"/>
              <a:chExt cx="12203996" cy="828837"/>
            </a:xfrm>
          </p:grpSpPr>
          <p:pic>
            <p:nvPicPr>
              <p:cNvPr id="46" name="Picture 45">
                <a:extLst>
                  <a:ext uri="{FF2B5EF4-FFF2-40B4-BE49-F238E27FC236}">
                    <a16:creationId xmlns:a16="http://schemas.microsoft.com/office/drawing/2014/main" id="{3F5689D2-66A6-4DB1-983C-1B91C551C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7" name="Group 46">
                <a:extLst>
                  <a:ext uri="{FF2B5EF4-FFF2-40B4-BE49-F238E27FC236}">
                    <a16:creationId xmlns:a16="http://schemas.microsoft.com/office/drawing/2014/main" id="{BD0CBC92-3693-41D0-BD65-5590D782BDB4}"/>
                  </a:ext>
                </a:extLst>
              </p:cNvPr>
              <p:cNvGrpSpPr/>
              <p:nvPr/>
            </p:nvGrpSpPr>
            <p:grpSpPr>
              <a:xfrm>
                <a:off x="1561739" y="6627845"/>
                <a:ext cx="3540864" cy="241516"/>
                <a:chOff x="1561739" y="6627845"/>
                <a:chExt cx="3540864" cy="241516"/>
              </a:xfrm>
            </p:grpSpPr>
            <p:pic>
              <p:nvPicPr>
                <p:cNvPr id="52" name="Google Shape;1546;p167">
                  <a:extLst>
                    <a:ext uri="{FF2B5EF4-FFF2-40B4-BE49-F238E27FC236}">
                      <a16:creationId xmlns:a16="http://schemas.microsoft.com/office/drawing/2014/main" id="{EF2F6C97-CA56-45B7-BB8C-C660BDF13A0D}"/>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3" name="Google Shape;1547;p167">
                  <a:extLst>
                    <a:ext uri="{FF2B5EF4-FFF2-40B4-BE49-F238E27FC236}">
                      <a16:creationId xmlns:a16="http://schemas.microsoft.com/office/drawing/2014/main" id="{14820E23-9672-4BA0-BF5B-AD626A1E47D9}"/>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8" name="Google Shape;1548;p167">
                <a:extLst>
                  <a:ext uri="{FF2B5EF4-FFF2-40B4-BE49-F238E27FC236}">
                    <a16:creationId xmlns:a16="http://schemas.microsoft.com/office/drawing/2014/main" id="{0213DFEE-B2FE-41DB-8041-95F80B7E3E87}"/>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9" name="Group 48">
                <a:extLst>
                  <a:ext uri="{FF2B5EF4-FFF2-40B4-BE49-F238E27FC236}">
                    <a16:creationId xmlns:a16="http://schemas.microsoft.com/office/drawing/2014/main" id="{4AABF986-3923-4668-9D91-3BB5ADFFB3F7}"/>
                  </a:ext>
                </a:extLst>
              </p:cNvPr>
              <p:cNvGrpSpPr/>
              <p:nvPr/>
            </p:nvGrpSpPr>
            <p:grpSpPr>
              <a:xfrm>
                <a:off x="9555669" y="6135729"/>
                <a:ext cx="2002917" cy="620087"/>
                <a:chOff x="9693783" y="6029325"/>
                <a:chExt cx="2002917" cy="620087"/>
              </a:xfrm>
            </p:grpSpPr>
            <p:sp>
              <p:nvSpPr>
                <p:cNvPr id="50" name="Rectangle 49">
                  <a:extLst>
                    <a:ext uri="{FF2B5EF4-FFF2-40B4-BE49-F238E27FC236}">
                      <a16:creationId xmlns:a16="http://schemas.microsoft.com/office/drawing/2014/main" id="{EC4C2766-B0B9-4AFC-A769-705B15BA7A16}"/>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picture containing text&#10;&#10;Description automatically generated">
                  <a:extLst>
                    <a:ext uri="{FF2B5EF4-FFF2-40B4-BE49-F238E27FC236}">
                      <a16:creationId xmlns:a16="http://schemas.microsoft.com/office/drawing/2014/main" id="{7DEF5802-1945-4A33-B56A-B2D9F141B28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8</a:t>
            </a:r>
            <a:endParaRPr lang="en-MY" dirty="0"/>
          </a:p>
        </p:txBody>
      </p:sp>
      <p:grpSp>
        <p:nvGrpSpPr>
          <p:cNvPr id="21" name="Group 20">
            <a:extLst>
              <a:ext uri="{FF2B5EF4-FFF2-40B4-BE49-F238E27FC236}">
                <a16:creationId xmlns:a16="http://schemas.microsoft.com/office/drawing/2014/main" id="{052E87A3-E797-44CD-8145-8219051DC699}"/>
              </a:ext>
            </a:extLst>
          </p:cNvPr>
          <p:cNvGrpSpPr/>
          <p:nvPr/>
        </p:nvGrpSpPr>
        <p:grpSpPr>
          <a:xfrm>
            <a:off x="438619" y="1661677"/>
            <a:ext cx="11424713" cy="4212553"/>
            <a:chOff x="438619" y="1176534"/>
            <a:chExt cx="11424713" cy="4212553"/>
          </a:xfrm>
        </p:grpSpPr>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03214"/>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0923" y="1546701"/>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61220" y="1549606"/>
              <a:ext cx="1125806" cy="1215808"/>
            </a:xfrm>
            <a:prstGeom prst="rect">
              <a:avLst/>
            </a:prstGeom>
          </p:spPr>
        </p:pic>
        <p:grpSp>
          <p:nvGrpSpPr>
            <p:cNvPr id="26" name="Group 25">
              <a:extLst>
                <a:ext uri="{FF2B5EF4-FFF2-40B4-BE49-F238E27FC236}">
                  <a16:creationId xmlns:a16="http://schemas.microsoft.com/office/drawing/2014/main" id="{294B03FB-46E7-4334-A1A4-221A7B49856D}"/>
                </a:ext>
              </a:extLst>
            </p:cNvPr>
            <p:cNvGrpSpPr/>
            <p:nvPr/>
          </p:nvGrpSpPr>
          <p:grpSpPr>
            <a:xfrm>
              <a:off x="438619" y="1176534"/>
              <a:ext cx="11353322" cy="457125"/>
              <a:chOff x="648169" y="1771617"/>
              <a:chExt cx="11353322"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4" y="1771617"/>
                <a:ext cx="638192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2854034" y="1176534"/>
              <a:ext cx="0" cy="3835899"/>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343690" y="1176534"/>
              <a:ext cx="0" cy="376694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659901" y="2912981"/>
              <a:ext cx="1870154" cy="306109"/>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TRAIN AND PLACE</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2927413" y="2874881"/>
              <a:ext cx="2364507" cy="1087477"/>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Perniagaan</a:t>
              </a:r>
              <a:r>
                <a:rPr lang="en-US" sz="1100" dirty="0">
                  <a:solidFill>
                    <a:srgbClr val="000000"/>
                  </a:solidFill>
                  <a:effectLst/>
                  <a:latin typeface="Arial" panose="020B0604020202020204" pitchFamily="34" charset="0"/>
                  <a:cs typeface="Arial" panose="020B0604020202020204" pitchFamily="34" charset="0"/>
                </a:rPr>
                <a:t> dan </a:t>
              </a:r>
              <a:r>
                <a:rPr lang="en-US" sz="1100" dirty="0" err="1">
                  <a:solidFill>
                    <a:srgbClr val="000000"/>
                  </a:solidFill>
                  <a:effectLst/>
                  <a:latin typeface="Arial" panose="020B0604020202020204" pitchFamily="34" charset="0"/>
                  <a:cs typeface="Arial" panose="020B0604020202020204" pitchFamily="34" charset="0"/>
                </a:rPr>
                <a:t>Pemasaran</a:t>
              </a:r>
              <a:endParaRPr lang="en-MY" sz="1100" dirty="0">
                <a:effectLst/>
                <a:latin typeface="Arial" panose="020B0604020202020204" pitchFamily="34" charset="0"/>
                <a:cs typeface="Arial" panose="020B0604020202020204" pitchFamily="34" charset="0"/>
              </a:endParaRPr>
            </a:p>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Pengurusan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Profesional</a:t>
              </a:r>
              <a:r>
                <a:rPr lang="en-US" sz="1100" dirty="0">
                  <a:solidFill>
                    <a:srgbClr val="000000"/>
                  </a:solidFill>
                  <a:effectLst/>
                  <a:latin typeface="Arial" panose="020B0604020202020204" pitchFamily="34" charset="0"/>
                  <a:cs typeface="Arial" panose="020B0604020202020204" pitchFamily="34" charset="0"/>
                </a:rPr>
                <a:t> dan Pendidikan </a:t>
              </a:r>
              <a:r>
                <a:rPr lang="en-US" sz="1100" dirty="0" err="1">
                  <a:solidFill>
                    <a:srgbClr val="000000"/>
                  </a:solidFill>
                  <a:effectLst/>
                  <a:latin typeface="Arial" panose="020B0604020202020204" pitchFamily="34" charset="0"/>
                  <a:cs typeface="Arial" panose="020B0604020202020204" pitchFamily="34" charset="0"/>
                </a:rPr>
                <a:t>Fleksibel</a:t>
              </a:r>
              <a:r>
                <a:rPr lang="en-US" sz="1100" dirty="0">
                  <a:solidFill>
                    <a:srgbClr val="000000"/>
                  </a:solidFill>
                  <a:effectLst/>
                  <a:latin typeface="Arial" panose="020B0604020202020204" pitchFamily="34" charset="0"/>
                  <a:cs typeface="Arial" panose="020B0604020202020204" pitchFamily="34" charset="0"/>
                </a:rPr>
                <a:t> </a:t>
              </a:r>
              <a:endParaRPr lang="en-MY" sz="1100" dirty="0">
                <a:effectLst/>
                <a:latin typeface="Arial" panose="020B0604020202020204" pitchFamily="34" charset="0"/>
                <a:ea typeface="Noto Sans Symbols"/>
                <a:cs typeface="Arial" panose="020B0604020202020204" pitchFamily="34" charset="0"/>
              </a:endParaRPr>
            </a:p>
          </p:txBody>
        </p:sp>
        <p:sp>
          <p:nvSpPr>
            <p:cNvPr id="29" name="TextBox 28">
              <a:extLst>
                <a:ext uri="{FF2B5EF4-FFF2-40B4-BE49-F238E27FC236}">
                  <a16:creationId xmlns:a16="http://schemas.microsoft.com/office/drawing/2014/main" id="{DD4F257B-F55E-4605-BC73-1301B20DF511}"/>
                </a:ext>
              </a:extLst>
            </p:cNvPr>
            <p:cNvSpPr txBox="1"/>
            <p:nvPr/>
          </p:nvSpPr>
          <p:spPr>
            <a:xfrm>
              <a:off x="5354200" y="2867628"/>
              <a:ext cx="6509132" cy="2521459"/>
            </a:xfrm>
            <a:prstGeom prst="rect">
              <a:avLst/>
            </a:prstGeom>
            <a:noFill/>
          </p:spPr>
          <p:txBody>
            <a:bodyPr wrap="square" rtlCol="0">
              <a:spAutoFit/>
            </a:bodyPr>
            <a:lstStyle/>
            <a:p>
              <a:pPr marL="342900" marR="0" lvl="0" indent="-342900" algn="just" hangingPunct="0">
                <a:lnSpc>
                  <a:spcPct val="115000"/>
                </a:lnSpc>
                <a:spcBef>
                  <a:spcPts val="0"/>
                </a:spcBef>
                <a:spcAft>
                  <a:spcPts val="0"/>
                </a:spcAft>
                <a:buFont typeface="+mj-lt"/>
                <a:buAutoNum type="arabi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KPT PACE</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KPT pada 29 Oktober 2021 telah meluluskan 20 program di bawah UMP  dengan nilai projek RM2.3 juta yang melibatkan 781 pelajar tahun akhir.</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Mesyuarat Sebutharga peringkat UMP telah meluluskan 17 program di bawah anjuran UMP Advanced dengan nilai projek RM1.8 juta (tolakan 5% daripada RM1.9 juta) yang melibatkan 662 pelajar semester akhir.</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Pelaksanaan program bermula 14 Januari 2022.</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Permohonan geran KPT Pace fasa 2 telah dikemukakan pada 14 November 2021 dengan nilai 6.5 juta melibatkan 3,000 pelajar tahun akhir.</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a:buFont typeface="+mj-lt"/>
                <a:buAutoNum type="romanLcPeriod"/>
              </a:pPr>
              <a:r>
                <a:rPr lang="ms-MY" sz="1100" u="none" strike="noStrike" dirty="0">
                  <a:latin typeface="Arial" panose="020B0604020202020204" pitchFamily="34" charset="0"/>
                  <a:ea typeface="Calibri" panose="020F0502020204030204" pitchFamily="34" charset="0"/>
                  <a:cs typeface="Arial" panose="020B0604020202020204" pitchFamily="34" charset="0"/>
                </a:rPr>
                <a:t>Pihak UMP Advanced </a:t>
              </a:r>
              <a:r>
                <a:rPr lang="ms-MY" sz="1100" dirty="0">
                  <a:latin typeface="Arial" panose="020B0604020202020204" pitchFamily="34" charset="0"/>
                  <a:ea typeface="Calibri" panose="020F0502020204030204" pitchFamily="34" charset="0"/>
                  <a:cs typeface="Arial" panose="020B0604020202020204" pitchFamily="34" charset="0"/>
                </a:rPr>
                <a:t>telah menghantar  kertas kerja </a:t>
              </a:r>
              <a:r>
                <a:rPr lang="ms-MY" sz="1100" u="none" strike="noStrike" dirty="0">
                  <a:latin typeface="Arial" panose="020B0604020202020204" pitchFamily="34" charset="0"/>
                  <a:ea typeface="Calibri" panose="020F0502020204030204" pitchFamily="34" charset="0"/>
                  <a:cs typeface="Arial" panose="020B0604020202020204" pitchFamily="34" charset="0"/>
                </a:rPr>
                <a:t>bagi Program Intervensi Kebolehpasaran Graduan 2022 pada 24 Januari 2022 melibatkan 20 orang alumni dengan nilai projek berjumlah RM100k bagi melatih alumni UMP dengan persijilan profesional dengan penempatan pekerjaan.</a:t>
              </a:r>
              <a:endParaRPr lang="en-MY" sz="800" u="none" strike="noStrike" dirty="0">
                <a:effectLst/>
                <a:latin typeface="Arial" panose="020B0604020202020204" pitchFamily="34" charset="0"/>
                <a:ea typeface="Calibri" panose="020F050202020403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B44D82D-49C4-40F4-8A12-24D4C0810EEC}"/>
                </a:ext>
              </a:extLst>
            </p:cNvPr>
            <p:cNvSpPr txBox="1"/>
            <p:nvPr/>
          </p:nvSpPr>
          <p:spPr>
            <a:xfrm>
              <a:off x="821036" y="3243590"/>
              <a:ext cx="1500792" cy="261610"/>
            </a:xfrm>
            <a:prstGeom prst="rect">
              <a:avLst/>
            </a:prstGeom>
            <a:noFill/>
          </p:spPr>
          <p:txBody>
            <a:bodyPr wrap="square" rtlCol="0">
              <a:spAutoFit/>
            </a:bodyPr>
            <a:lstStyle/>
            <a:p>
              <a:pPr marL="228600" indent="-228600">
                <a:buAutoNum type="alphaLcParenR"/>
              </a:pPr>
              <a:r>
                <a:rPr lang="en-US" sz="1100" b="0" dirty="0">
                  <a:solidFill>
                    <a:srgbClr val="202124"/>
                  </a:solidFill>
                  <a:effectLst/>
                  <a:latin typeface="Arial" panose="020B0604020202020204" pitchFamily="34" charset="0"/>
                  <a:cs typeface="Arial" panose="020B0604020202020204" pitchFamily="34" charset="0"/>
                </a:rPr>
                <a:t>KPT Pace</a:t>
              </a:r>
            </a:p>
          </p:txBody>
        </p:sp>
      </p:grpSp>
      <p:grpSp>
        <p:nvGrpSpPr>
          <p:cNvPr id="34" name="Group 33">
            <a:extLst>
              <a:ext uri="{FF2B5EF4-FFF2-40B4-BE49-F238E27FC236}">
                <a16:creationId xmlns:a16="http://schemas.microsoft.com/office/drawing/2014/main" id="{4960057F-8965-493E-A336-37EEE0EDE3C0}"/>
              </a:ext>
            </a:extLst>
          </p:cNvPr>
          <p:cNvGrpSpPr/>
          <p:nvPr/>
        </p:nvGrpSpPr>
        <p:grpSpPr>
          <a:xfrm>
            <a:off x="1" y="87642"/>
            <a:ext cx="4705350" cy="371967"/>
            <a:chOff x="1" y="87642"/>
            <a:chExt cx="4705350" cy="371967"/>
          </a:xfrm>
          <a:solidFill>
            <a:srgbClr val="203864"/>
          </a:solidFill>
        </p:grpSpPr>
        <p:sp>
          <p:nvSpPr>
            <p:cNvPr id="36" name="Rectangle 35">
              <a:extLst>
                <a:ext uri="{FF2B5EF4-FFF2-40B4-BE49-F238E27FC236}">
                  <a16:creationId xmlns:a16="http://schemas.microsoft.com/office/drawing/2014/main" id="{A5FA6C7F-DC9A-43B0-990A-236A26323EC9}"/>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8" name="Group 37">
              <a:extLst>
                <a:ext uri="{FF2B5EF4-FFF2-40B4-BE49-F238E27FC236}">
                  <a16:creationId xmlns:a16="http://schemas.microsoft.com/office/drawing/2014/main" id="{F926B337-F235-46D1-A4B7-EC0F0F771F67}"/>
                </a:ext>
              </a:extLst>
            </p:cNvPr>
            <p:cNvGrpSpPr/>
            <p:nvPr/>
          </p:nvGrpSpPr>
          <p:grpSpPr>
            <a:xfrm>
              <a:off x="4402775" y="87642"/>
              <a:ext cx="302576" cy="371967"/>
              <a:chOff x="4459924" y="87642"/>
              <a:chExt cx="479441" cy="371967"/>
            </a:xfrm>
            <a:grpFill/>
          </p:grpSpPr>
          <p:sp>
            <p:nvSpPr>
              <p:cNvPr id="39" name="Rectangle 38">
                <a:extLst>
                  <a:ext uri="{FF2B5EF4-FFF2-40B4-BE49-F238E27FC236}">
                    <a16:creationId xmlns:a16="http://schemas.microsoft.com/office/drawing/2014/main" id="{02F00930-69F0-4BDD-B3F3-A196D1559397}"/>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01807D8-E4C9-4C58-B3FE-4600773674D1}"/>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30B42F1-0443-49A8-8740-5E8253EF1D2E}"/>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59267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B28507A-610E-4175-B86B-F1C17778A4FB}"/>
              </a:ext>
            </a:extLst>
          </p:cNvPr>
          <p:cNvGrpSpPr/>
          <p:nvPr/>
        </p:nvGrpSpPr>
        <p:grpSpPr>
          <a:xfrm>
            <a:off x="-11995" y="1"/>
            <a:ext cx="12203996" cy="6871877"/>
            <a:chOff x="-11995" y="1"/>
            <a:chExt cx="12203996" cy="6871877"/>
          </a:xfrm>
        </p:grpSpPr>
        <p:sp>
          <p:nvSpPr>
            <p:cNvPr id="43" name="Google Shape;1542;p167">
              <a:extLst>
                <a:ext uri="{FF2B5EF4-FFF2-40B4-BE49-F238E27FC236}">
                  <a16:creationId xmlns:a16="http://schemas.microsoft.com/office/drawing/2014/main" id="{1DB9202D-0A9C-43B5-B577-1F1A3FB96019}"/>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4" name="Google Shape;1570;p167" descr="Logo, company name&#10;&#10;Description automatically generated">
              <a:extLst>
                <a:ext uri="{FF2B5EF4-FFF2-40B4-BE49-F238E27FC236}">
                  <a16:creationId xmlns:a16="http://schemas.microsoft.com/office/drawing/2014/main" id="{14C52F9C-3E81-4AFD-8760-A5AEEB6FF8B4}"/>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5" name="Group 44">
              <a:extLst>
                <a:ext uri="{FF2B5EF4-FFF2-40B4-BE49-F238E27FC236}">
                  <a16:creationId xmlns:a16="http://schemas.microsoft.com/office/drawing/2014/main" id="{C5E10047-AE7C-425F-9E6D-633FB9E775F8}"/>
                </a:ext>
              </a:extLst>
            </p:cNvPr>
            <p:cNvGrpSpPr/>
            <p:nvPr/>
          </p:nvGrpSpPr>
          <p:grpSpPr>
            <a:xfrm>
              <a:off x="-11995" y="6043041"/>
              <a:ext cx="12203996" cy="828837"/>
              <a:chOff x="-11995" y="6043041"/>
              <a:chExt cx="12203996" cy="828837"/>
            </a:xfrm>
          </p:grpSpPr>
          <p:pic>
            <p:nvPicPr>
              <p:cNvPr id="46" name="Picture 45">
                <a:extLst>
                  <a:ext uri="{FF2B5EF4-FFF2-40B4-BE49-F238E27FC236}">
                    <a16:creationId xmlns:a16="http://schemas.microsoft.com/office/drawing/2014/main" id="{BFF1B64E-3AFB-46FF-B859-B4CBE76E1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7" name="Group 46">
                <a:extLst>
                  <a:ext uri="{FF2B5EF4-FFF2-40B4-BE49-F238E27FC236}">
                    <a16:creationId xmlns:a16="http://schemas.microsoft.com/office/drawing/2014/main" id="{503AF03F-D3D4-49FC-8FEF-DD30F3CA6BA5}"/>
                  </a:ext>
                </a:extLst>
              </p:cNvPr>
              <p:cNvGrpSpPr/>
              <p:nvPr/>
            </p:nvGrpSpPr>
            <p:grpSpPr>
              <a:xfrm>
                <a:off x="1561739" y="6627845"/>
                <a:ext cx="3540864" cy="241516"/>
                <a:chOff x="1561739" y="6627845"/>
                <a:chExt cx="3540864" cy="241516"/>
              </a:xfrm>
            </p:grpSpPr>
            <p:pic>
              <p:nvPicPr>
                <p:cNvPr id="53" name="Google Shape;1546;p167">
                  <a:extLst>
                    <a:ext uri="{FF2B5EF4-FFF2-40B4-BE49-F238E27FC236}">
                      <a16:creationId xmlns:a16="http://schemas.microsoft.com/office/drawing/2014/main" id="{69607517-C9F1-41C9-A99E-033ECFF19342}"/>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4" name="Google Shape;1547;p167">
                  <a:extLst>
                    <a:ext uri="{FF2B5EF4-FFF2-40B4-BE49-F238E27FC236}">
                      <a16:creationId xmlns:a16="http://schemas.microsoft.com/office/drawing/2014/main" id="{9D2F0185-7E56-40D0-B680-3494D357FA68}"/>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8" name="Google Shape;1548;p167">
                <a:extLst>
                  <a:ext uri="{FF2B5EF4-FFF2-40B4-BE49-F238E27FC236}">
                    <a16:creationId xmlns:a16="http://schemas.microsoft.com/office/drawing/2014/main" id="{B60D4F51-09BC-4293-ABB6-BF54E7B21BC3}"/>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9" name="Group 48">
                <a:extLst>
                  <a:ext uri="{FF2B5EF4-FFF2-40B4-BE49-F238E27FC236}">
                    <a16:creationId xmlns:a16="http://schemas.microsoft.com/office/drawing/2014/main" id="{AD947FD2-33D7-458E-B7D0-4753580EE9DD}"/>
                  </a:ext>
                </a:extLst>
              </p:cNvPr>
              <p:cNvGrpSpPr/>
              <p:nvPr/>
            </p:nvGrpSpPr>
            <p:grpSpPr>
              <a:xfrm>
                <a:off x="9555669" y="6135729"/>
                <a:ext cx="2002917" cy="620087"/>
                <a:chOff x="9693783" y="6029325"/>
                <a:chExt cx="2002917" cy="620087"/>
              </a:xfrm>
            </p:grpSpPr>
            <p:sp>
              <p:nvSpPr>
                <p:cNvPr id="51" name="Rectangle 50">
                  <a:extLst>
                    <a:ext uri="{FF2B5EF4-FFF2-40B4-BE49-F238E27FC236}">
                      <a16:creationId xmlns:a16="http://schemas.microsoft.com/office/drawing/2014/main" id="{A3C3E91D-EA8A-412A-84A1-D1E596916896}"/>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picture containing text&#10;&#10;Description automatically generated">
                  <a:extLst>
                    <a:ext uri="{FF2B5EF4-FFF2-40B4-BE49-F238E27FC236}">
                      <a16:creationId xmlns:a16="http://schemas.microsoft.com/office/drawing/2014/main" id="{B2FA588F-5B3B-4D2D-B022-0BA2D7F622A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4" name="Arrow: Right 3">
            <a:extLst>
              <a:ext uri="{FF2B5EF4-FFF2-40B4-BE49-F238E27FC236}">
                <a16:creationId xmlns:a16="http://schemas.microsoft.com/office/drawing/2014/main" id="{B765154B-8ACB-460C-853D-B7C8B5A87ED2}"/>
              </a:ext>
            </a:extLst>
          </p:cNvPr>
          <p:cNvSpPr/>
          <p:nvPr/>
        </p:nvSpPr>
        <p:spPr>
          <a:xfrm>
            <a:off x="0" y="4650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a:t>
            </a:r>
            <a:endParaRPr lang="en-MY" dirty="0"/>
          </a:p>
        </p:txBody>
      </p:sp>
      <p:grpSp>
        <p:nvGrpSpPr>
          <p:cNvPr id="9" name="Group 8">
            <a:extLst>
              <a:ext uri="{FF2B5EF4-FFF2-40B4-BE49-F238E27FC236}">
                <a16:creationId xmlns:a16="http://schemas.microsoft.com/office/drawing/2014/main" id="{68C979BF-ECB4-49AC-8213-356D51F8235E}"/>
              </a:ext>
            </a:extLst>
          </p:cNvPr>
          <p:cNvGrpSpPr/>
          <p:nvPr/>
        </p:nvGrpSpPr>
        <p:grpSpPr>
          <a:xfrm>
            <a:off x="648169" y="1503661"/>
            <a:ext cx="10890030" cy="4258964"/>
            <a:chOff x="648169" y="1054542"/>
            <a:chExt cx="10890030" cy="4258964"/>
          </a:xfrm>
        </p:grpSpPr>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503809"/>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447296"/>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450201"/>
              <a:ext cx="1125806" cy="1215808"/>
            </a:xfrm>
            <a:prstGeom prst="rect">
              <a:avLst/>
            </a:prstGeom>
          </p:spPr>
        </p:pic>
        <p:grpSp>
          <p:nvGrpSpPr>
            <p:cNvPr id="26" name="Group 25">
              <a:extLst>
                <a:ext uri="{FF2B5EF4-FFF2-40B4-BE49-F238E27FC236}">
                  <a16:creationId xmlns:a16="http://schemas.microsoft.com/office/drawing/2014/main" id="{294B03FB-46E7-4334-A1A4-221A7B49856D}"/>
                </a:ext>
              </a:extLst>
            </p:cNvPr>
            <p:cNvGrpSpPr/>
            <p:nvPr/>
          </p:nvGrpSpPr>
          <p:grpSpPr>
            <a:xfrm>
              <a:off x="648169" y="1077129"/>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064067"/>
              <a:ext cx="0" cy="4249439"/>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054542"/>
              <a:ext cx="0" cy="4258964"/>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648169" y="2696152"/>
              <a:ext cx="2364507" cy="536622"/>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KERJASAMA STRATEGIK UMP – MUIP</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43F32E5C-3C91-4082-A747-45C51030DE93}"/>
                </a:ext>
              </a:extLst>
            </p:cNvPr>
            <p:cNvSpPr txBox="1"/>
            <p:nvPr/>
          </p:nvSpPr>
          <p:spPr>
            <a:xfrm>
              <a:off x="648169" y="3228218"/>
              <a:ext cx="2363645" cy="906338"/>
            </a:xfrm>
            <a:prstGeom prst="rect">
              <a:avLst/>
            </a:prstGeom>
            <a:noFill/>
          </p:spPr>
          <p:txBody>
            <a:bodyPr wrap="square" rtlCol="0">
              <a:spAutoFit/>
            </a:bodyPr>
            <a:lstStyle/>
            <a:p>
              <a:pPr marL="176213" indent="-176213">
                <a:lnSpc>
                  <a:spcPct val="107000"/>
                </a:lnSpc>
                <a:spcAft>
                  <a:spcPts val="800"/>
                </a:spcAft>
                <a:buFont typeface="+mj-lt"/>
                <a:buAutoNum type="alphaLcParenR"/>
              </a:pPr>
              <a:r>
                <a:rPr lang="nn-NO" sz="1100" b="0" dirty="0">
                  <a:effectLst/>
                  <a:latin typeface="Arial" panose="020B0604020202020204" pitchFamily="34" charset="0"/>
                  <a:cs typeface="Arial" panose="020B0604020202020204" pitchFamily="34" charset="0"/>
                </a:rPr>
                <a:t>Pembangunan Sistem Digital dan Data Profiling</a:t>
              </a:r>
            </a:p>
            <a:p>
              <a:pPr marL="176213" indent="-176213">
                <a:lnSpc>
                  <a:spcPct val="107000"/>
                </a:lnSpc>
                <a:spcAft>
                  <a:spcPts val="800"/>
                </a:spcAft>
                <a:buFont typeface="+mj-lt"/>
                <a:buAutoNum type="alphaLcParenR"/>
              </a:pPr>
              <a:r>
                <a:rPr lang="en-US" sz="1100" b="0" dirty="0">
                  <a:solidFill>
                    <a:srgbClr val="000000"/>
                  </a:solidFill>
                  <a:effectLst/>
                  <a:latin typeface="Arial" panose="020B0604020202020204" pitchFamily="34" charset="0"/>
                  <a:cs typeface="Arial" panose="020B0604020202020204" pitchFamily="34" charset="0"/>
                </a:rPr>
                <a:t>Program </a:t>
              </a:r>
              <a:r>
                <a:rPr lang="en-US" sz="1100" b="0" dirty="0" err="1">
                  <a:solidFill>
                    <a:srgbClr val="000000"/>
                  </a:solidFill>
                  <a:effectLst/>
                  <a:latin typeface="Arial" panose="020B0604020202020204" pitchFamily="34" charset="0"/>
                  <a:cs typeface="Arial" panose="020B0604020202020204" pitchFamily="34" charset="0"/>
                </a:rPr>
                <a:t>Kecemerlangan</a:t>
              </a:r>
              <a:r>
                <a:rPr lang="en-US" sz="1100" b="0" dirty="0">
                  <a:solidFill>
                    <a:srgbClr val="000000"/>
                  </a:solidFill>
                  <a:effectLst/>
                  <a:latin typeface="Arial" panose="020B0604020202020204" pitchFamily="34" charset="0"/>
                  <a:cs typeface="Arial" panose="020B0604020202020204" pitchFamily="34" charset="0"/>
                </a:rPr>
                <a:t> </a:t>
              </a:r>
              <a:r>
                <a:rPr lang="en-US" sz="1100" b="0" dirty="0" err="1">
                  <a:solidFill>
                    <a:srgbClr val="000000"/>
                  </a:solidFill>
                  <a:effectLst/>
                  <a:latin typeface="Arial" panose="020B0604020202020204" pitchFamily="34" charset="0"/>
                  <a:cs typeface="Arial" panose="020B0604020202020204" pitchFamily="34" charset="0"/>
                </a:rPr>
                <a:t>Bakat</a:t>
              </a:r>
              <a:r>
                <a:rPr lang="en-US" sz="1100" b="0" dirty="0">
                  <a:solidFill>
                    <a:srgbClr val="000000"/>
                  </a:solidFill>
                  <a:effectLst/>
                  <a:latin typeface="Arial" panose="020B0604020202020204" pitchFamily="34" charset="0"/>
                  <a:cs typeface="Arial" panose="020B0604020202020204" pitchFamily="34" charset="0"/>
                </a:rPr>
                <a:t> – My MUIP</a:t>
              </a:r>
              <a:endParaRPr lang="nn-NO" sz="1100" b="0" dirty="0">
                <a:effectLst/>
                <a:latin typeface="Arial" panose="020B060402020202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B45AF1B-88D8-4EB5-814D-BA54E8DCB532}"/>
                </a:ext>
              </a:extLst>
            </p:cNvPr>
            <p:cNvSpPr txBox="1"/>
            <p:nvPr/>
          </p:nvSpPr>
          <p:spPr>
            <a:xfrm>
              <a:off x="5619565" y="2628585"/>
              <a:ext cx="5918634" cy="1573508"/>
            </a:xfrm>
            <a:prstGeom prst="rect">
              <a:avLst/>
            </a:prstGeom>
            <a:noFill/>
          </p:spPr>
          <p:txBody>
            <a:bodyPr wrap="square" rtlCol="0">
              <a:spAutoFit/>
            </a:bodyPr>
            <a:lstStyle/>
            <a:p>
              <a:pPr marL="228600" marR="0" lvl="0" indent="-228600" algn="just" hangingPunct="0">
                <a:lnSpc>
                  <a:spcPct val="115000"/>
                </a:lnSpc>
                <a:spcBef>
                  <a:spcPts val="0"/>
                </a:spcBef>
                <a:spcAft>
                  <a:spcPts val="0"/>
                </a:spcAft>
                <a:buFont typeface="+mj-lt"/>
                <a:buAutoNum type="arabicPeriod" startAt="2"/>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Perbincangan pada 8 Februari 2022 telah diadakan bersama Ketua Unit Pengurusan dan Pembangunan Islam dan (Pendidikan) bagi memperincikan cadangan pelaksanaan program pendidikan termasuk mempertingkatkan keupayaan pengajaran dan pembelajaran di Sekolah di bawah penyeliaan MUIP.</a:t>
              </a:r>
            </a:p>
            <a:p>
              <a:pPr marL="228600" marR="0" lvl="0" indent="-228600" algn="just" hangingPunct="0">
                <a:lnSpc>
                  <a:spcPct val="115000"/>
                </a:lnSpc>
                <a:spcBef>
                  <a:spcPts val="0"/>
                </a:spcBef>
                <a:spcAft>
                  <a:spcPts val="0"/>
                </a:spcAft>
                <a:buFont typeface="+mj-lt"/>
                <a:buAutoNum type="arabicPeriod" startAt="2"/>
                <a:tabLst>
                  <a:tab pos="151765"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228600" indent="-228600">
                <a:buFont typeface="+mj-lt"/>
                <a:buAutoNum type="arabicPeriod" startAt="3"/>
              </a:pPr>
              <a:r>
                <a:rPr lang="ms-MY" sz="1100" dirty="0">
                  <a:effectLst/>
                  <a:latin typeface="Arial" panose="020B0604020202020204" pitchFamily="34" charset="0"/>
                  <a:ea typeface="Times New Roman" panose="02020603050405020304" pitchFamily="18" charset="0"/>
                  <a:cs typeface="Arial" panose="020B0604020202020204" pitchFamily="34" charset="0"/>
                </a:rPr>
                <a:t>Satu mesyuarat akan diaturkan bersama dengan Timbalan Ketua Pegawai Eksekutif MUIP (Pengurusan dan Dasar) untuk memperincikan cadangan Program Kecemerlangan Bakat – MyMUIP.</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9A7D8179-B14B-457D-9A8B-6C1EB2F2E439}"/>
                </a:ext>
              </a:extLst>
            </p:cNvPr>
            <p:cNvSpPr txBox="1"/>
            <p:nvPr/>
          </p:nvSpPr>
          <p:spPr>
            <a:xfrm>
              <a:off x="3136963" y="2661130"/>
              <a:ext cx="2364507" cy="1087477"/>
            </a:xfrm>
            <a:prstGeom prst="rect">
              <a:avLst/>
            </a:prstGeom>
            <a:noFill/>
          </p:spPr>
          <p:txBody>
            <a:bodyPr wrap="square" rtlCol="0">
              <a:spAutoFit/>
            </a:bodyPr>
            <a:lstStyle/>
            <a:p>
              <a:pPr marL="176213" marR="0" lvl="0" indent="-176213"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dirty="0" err="1">
                  <a:effectLst/>
                  <a:latin typeface="Arial" panose="020B0604020202020204" pitchFamily="34" charset="0"/>
                  <a:cs typeface="Arial" panose="020B0604020202020204" pitchFamily="34" charset="0"/>
                </a:rPr>
                <a:t>Jabatan</a:t>
              </a:r>
              <a:r>
                <a:rPr lang="en-US" sz="1100" dirty="0">
                  <a:effectLst/>
                  <a:latin typeface="Arial" panose="020B0604020202020204" pitchFamily="34" charset="0"/>
                  <a:cs typeface="Arial" panose="020B0604020202020204" pitchFamily="34" charset="0"/>
                </a:rPr>
                <a:t> Pembangunan </a:t>
              </a:r>
              <a:r>
                <a:rPr lang="en-US" sz="1100" dirty="0" err="1">
                  <a:effectLst/>
                  <a:latin typeface="Arial" panose="020B0604020202020204" pitchFamily="34" charset="0"/>
                  <a:cs typeface="Arial" panose="020B0604020202020204" pitchFamily="34" charset="0"/>
                </a:rPr>
                <a:t>Perniagaan</a:t>
              </a:r>
              <a:r>
                <a:rPr lang="en-US" sz="1100" dirty="0">
                  <a:effectLst/>
                  <a:latin typeface="Arial" panose="020B0604020202020204" pitchFamily="34" charset="0"/>
                  <a:cs typeface="Arial" panose="020B0604020202020204" pitchFamily="34" charset="0"/>
                </a:rPr>
                <a:t> dan </a:t>
              </a:r>
              <a:r>
                <a:rPr lang="en-US" sz="1100" dirty="0" err="1">
                  <a:effectLst/>
                  <a:latin typeface="Arial" panose="020B0604020202020204" pitchFamily="34" charset="0"/>
                  <a:cs typeface="Arial" panose="020B0604020202020204" pitchFamily="34" charset="0"/>
                </a:rPr>
                <a:t>Pemasaran</a:t>
              </a:r>
              <a:endParaRPr lang="en-US" sz="1100" dirty="0">
                <a:effectLst/>
                <a:latin typeface="Arial" panose="020B0604020202020204" pitchFamily="34" charset="0"/>
                <a:cs typeface="Arial" panose="020B0604020202020204" pitchFamily="34" charset="0"/>
              </a:endParaRPr>
            </a:p>
            <a:p>
              <a:pPr marL="176213" indent="-176213">
                <a:lnSpc>
                  <a:spcPct val="107000"/>
                </a:lnSpc>
                <a:spcAft>
                  <a:spcPts val="800"/>
                </a:spcAft>
                <a:buFont typeface="Arial" panose="020B0604020202020204" pitchFamily="34" charset="0"/>
                <a:buChar char="●"/>
                <a:defRPr/>
              </a:pPr>
              <a:r>
                <a:rPr lang="en-US" sz="1100" dirty="0" err="1">
                  <a:effectLst/>
                  <a:latin typeface="Arial" panose="020B0604020202020204" pitchFamily="34" charset="0"/>
                  <a:cs typeface="Arial" panose="020B0604020202020204" pitchFamily="34" charset="0"/>
                </a:rPr>
                <a:t>Jabatan</a:t>
              </a:r>
              <a:r>
                <a:rPr lang="en-US" sz="1100" dirty="0">
                  <a:effectLst/>
                  <a:latin typeface="Arial" panose="020B0604020202020204" pitchFamily="34" charset="0"/>
                  <a:cs typeface="Arial" panose="020B0604020202020204" pitchFamily="34" charset="0"/>
                </a:rPr>
                <a:t> </a:t>
              </a:r>
              <a:r>
                <a:rPr lang="en-US" sz="1100" dirty="0" err="1">
                  <a:effectLst/>
                  <a:latin typeface="Arial" panose="020B0604020202020204" pitchFamily="34" charset="0"/>
                  <a:cs typeface="Arial" panose="020B0604020202020204" pitchFamily="34" charset="0"/>
                </a:rPr>
                <a:t>Pengurusan</a:t>
              </a:r>
              <a:r>
                <a:rPr lang="en-US" sz="1100" dirty="0">
                  <a:effectLst/>
                  <a:latin typeface="Arial" panose="020B0604020202020204" pitchFamily="34" charset="0"/>
                  <a:cs typeface="Arial" panose="020B0604020202020204" pitchFamily="34" charset="0"/>
                </a:rPr>
                <a:t> </a:t>
              </a:r>
              <a:r>
                <a:rPr lang="en-US" sz="1100" dirty="0" err="1">
                  <a:effectLst/>
                  <a:latin typeface="Arial" panose="020B0604020202020204" pitchFamily="34" charset="0"/>
                  <a:cs typeface="Arial" panose="020B0604020202020204" pitchFamily="34" charset="0"/>
                </a:rPr>
                <a:t>Profesional</a:t>
              </a:r>
              <a:r>
                <a:rPr lang="en-US" sz="1100" dirty="0">
                  <a:effectLst/>
                  <a:latin typeface="Arial" panose="020B0604020202020204" pitchFamily="34" charset="0"/>
                  <a:cs typeface="Arial" panose="020B0604020202020204" pitchFamily="34" charset="0"/>
                </a:rPr>
                <a:t> dan Pendidikan </a:t>
              </a:r>
              <a:r>
                <a:rPr lang="en-US" sz="1100" dirty="0" err="1">
                  <a:effectLst/>
                  <a:latin typeface="Arial" panose="020B0604020202020204" pitchFamily="34" charset="0"/>
                  <a:cs typeface="Arial" panose="020B0604020202020204" pitchFamily="34" charset="0"/>
                </a:rPr>
                <a:t>Fleksibel</a:t>
              </a:r>
              <a:r>
                <a:rPr lang="en-US" sz="1100" dirty="0">
                  <a:effectLst/>
                  <a:latin typeface="Arial" panose="020B0604020202020204" pitchFamily="34" charset="0"/>
                  <a:cs typeface="Arial" panose="020B0604020202020204" pitchFamily="34" charset="0"/>
                </a:rPr>
                <a:t> </a:t>
              </a:r>
              <a:endParaRPr lang="en-MY" sz="1100" dirty="0">
                <a:effectLst/>
                <a:latin typeface="Arial" panose="020B0604020202020204" pitchFamily="34" charset="0"/>
                <a:ea typeface="Noto Sans Symbols"/>
                <a:cs typeface="Arial" panose="020B0604020202020204" pitchFamily="34" charset="0"/>
              </a:endParaRPr>
            </a:p>
          </p:txBody>
        </p:sp>
      </p:grpSp>
      <p:grpSp>
        <p:nvGrpSpPr>
          <p:cNvPr id="34" name="Group 33">
            <a:extLst>
              <a:ext uri="{FF2B5EF4-FFF2-40B4-BE49-F238E27FC236}">
                <a16:creationId xmlns:a16="http://schemas.microsoft.com/office/drawing/2014/main" id="{33023C40-6924-4B7C-8C9E-E915CE574EDF}"/>
              </a:ext>
            </a:extLst>
          </p:cNvPr>
          <p:cNvGrpSpPr/>
          <p:nvPr/>
        </p:nvGrpSpPr>
        <p:grpSpPr>
          <a:xfrm>
            <a:off x="1" y="87642"/>
            <a:ext cx="4705350" cy="371967"/>
            <a:chOff x="1" y="87642"/>
            <a:chExt cx="4705350" cy="371967"/>
          </a:xfrm>
          <a:solidFill>
            <a:srgbClr val="203864"/>
          </a:solidFill>
        </p:grpSpPr>
        <p:sp>
          <p:nvSpPr>
            <p:cNvPr id="36" name="Rectangle 35">
              <a:extLst>
                <a:ext uri="{FF2B5EF4-FFF2-40B4-BE49-F238E27FC236}">
                  <a16:creationId xmlns:a16="http://schemas.microsoft.com/office/drawing/2014/main" id="{E3BFCA8F-5587-4F29-93E3-C086F246467F}"/>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8" name="Group 37">
              <a:extLst>
                <a:ext uri="{FF2B5EF4-FFF2-40B4-BE49-F238E27FC236}">
                  <a16:creationId xmlns:a16="http://schemas.microsoft.com/office/drawing/2014/main" id="{31477BB2-2E6B-4E87-A06C-92A5D33C2F71}"/>
                </a:ext>
              </a:extLst>
            </p:cNvPr>
            <p:cNvGrpSpPr/>
            <p:nvPr/>
          </p:nvGrpSpPr>
          <p:grpSpPr>
            <a:xfrm>
              <a:off x="4402775" y="87642"/>
              <a:ext cx="302576" cy="371967"/>
              <a:chOff x="4459924" y="87642"/>
              <a:chExt cx="479441" cy="371967"/>
            </a:xfrm>
            <a:grpFill/>
          </p:grpSpPr>
          <p:sp>
            <p:nvSpPr>
              <p:cNvPr id="39" name="Rectangle 38">
                <a:extLst>
                  <a:ext uri="{FF2B5EF4-FFF2-40B4-BE49-F238E27FC236}">
                    <a16:creationId xmlns:a16="http://schemas.microsoft.com/office/drawing/2014/main" id="{29DDC060-B586-4529-AE5D-774D1CA3C9F9}"/>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947CA9-1C65-4058-9C49-03A044FFAA7D}"/>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35A01D8-64E3-4094-9DB5-3ABCEAE520D2}"/>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04820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63170C4-CB39-4D23-87B3-3B46AD279C27}"/>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D5B8ADAB-DC79-41AE-A5D9-F6A96869270D}"/>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873CC3FA-AFD7-4533-B0C7-779D61A44E2D}"/>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D5C0400B-6789-4443-885F-099B0BA4461B}"/>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7CD4335A-840E-4FD8-A3FC-72CE0ABC4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E8E733FC-96A1-466D-8D9E-6CF843E19F32}"/>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A8BC5991-3533-41F8-B614-7A8CFF6D77B4}"/>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88FEDF5D-A0BE-48A5-A649-05D67A7AFD93}"/>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D9663055-F910-40AD-A9A7-37FA09A91303}"/>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3FCB4FA9-FA99-409B-B04C-0574C440CA18}"/>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45ECA9B9-F920-401D-9E41-4D4A2D4B9D25}"/>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9263F3E2-823F-4BDD-84F1-25CA6630C3F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TRAIN &amp; PLACE – KPT PACE</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440939344"/>
              </p:ext>
            </p:extLst>
          </p:nvPr>
        </p:nvGraphicFramePr>
        <p:xfrm>
          <a:off x="888884" y="1491174"/>
          <a:ext cx="10745100" cy="4222629"/>
        </p:xfrm>
        <a:graphic>
          <a:graphicData uri="http://schemas.openxmlformats.org/drawingml/2006/table">
            <a:tbl>
              <a:tblPr firstRow="1" bandRow="1">
                <a:noFill/>
              </a:tblPr>
              <a:tblGrid>
                <a:gridCol w="2553884">
                  <a:extLst>
                    <a:ext uri="{9D8B030D-6E8A-4147-A177-3AD203B41FA5}">
                      <a16:colId xmlns:a16="http://schemas.microsoft.com/office/drawing/2014/main" val="20000"/>
                    </a:ext>
                  </a:extLst>
                </a:gridCol>
                <a:gridCol w="1027816">
                  <a:extLst>
                    <a:ext uri="{9D8B030D-6E8A-4147-A177-3AD203B41FA5}">
                      <a16:colId xmlns:a16="http://schemas.microsoft.com/office/drawing/2014/main" val="20001"/>
                    </a:ext>
                  </a:extLst>
                </a:gridCol>
                <a:gridCol w="596950">
                  <a:extLst>
                    <a:ext uri="{9D8B030D-6E8A-4147-A177-3AD203B41FA5}">
                      <a16:colId xmlns:a16="http://schemas.microsoft.com/office/drawing/2014/main" val="20019"/>
                    </a:ext>
                  </a:extLst>
                </a:gridCol>
                <a:gridCol w="596950">
                  <a:extLst>
                    <a:ext uri="{9D8B030D-6E8A-4147-A177-3AD203B41FA5}">
                      <a16:colId xmlns:a16="http://schemas.microsoft.com/office/drawing/2014/main" val="20020"/>
                    </a:ext>
                  </a:extLst>
                </a:gridCol>
                <a:gridCol w="596950">
                  <a:extLst>
                    <a:ext uri="{9D8B030D-6E8A-4147-A177-3AD203B41FA5}">
                      <a16:colId xmlns:a16="http://schemas.microsoft.com/office/drawing/2014/main" val="20021"/>
                    </a:ext>
                  </a:extLst>
                </a:gridCol>
                <a:gridCol w="596950">
                  <a:extLst>
                    <a:ext uri="{9D8B030D-6E8A-4147-A177-3AD203B41FA5}">
                      <a16:colId xmlns:a16="http://schemas.microsoft.com/office/drawing/2014/main" val="20022"/>
                    </a:ext>
                  </a:extLst>
                </a:gridCol>
                <a:gridCol w="596950">
                  <a:extLst>
                    <a:ext uri="{9D8B030D-6E8A-4147-A177-3AD203B41FA5}">
                      <a16:colId xmlns:a16="http://schemas.microsoft.com/office/drawing/2014/main" val="20023"/>
                    </a:ext>
                  </a:extLst>
                </a:gridCol>
                <a:gridCol w="596950">
                  <a:extLst>
                    <a:ext uri="{9D8B030D-6E8A-4147-A177-3AD203B41FA5}">
                      <a16:colId xmlns:a16="http://schemas.microsoft.com/office/drawing/2014/main" val="20024"/>
                    </a:ext>
                  </a:extLst>
                </a:gridCol>
                <a:gridCol w="596950">
                  <a:extLst>
                    <a:ext uri="{9D8B030D-6E8A-4147-A177-3AD203B41FA5}">
                      <a16:colId xmlns:a16="http://schemas.microsoft.com/office/drawing/2014/main" val="20025"/>
                    </a:ext>
                  </a:extLst>
                </a:gridCol>
                <a:gridCol w="596950">
                  <a:extLst>
                    <a:ext uri="{9D8B030D-6E8A-4147-A177-3AD203B41FA5}">
                      <a16:colId xmlns:a16="http://schemas.microsoft.com/office/drawing/2014/main" val="20026"/>
                    </a:ext>
                  </a:extLst>
                </a:gridCol>
                <a:gridCol w="596950">
                  <a:extLst>
                    <a:ext uri="{9D8B030D-6E8A-4147-A177-3AD203B41FA5}">
                      <a16:colId xmlns:a16="http://schemas.microsoft.com/office/drawing/2014/main" val="245560035"/>
                    </a:ext>
                  </a:extLst>
                </a:gridCol>
                <a:gridCol w="596950">
                  <a:extLst>
                    <a:ext uri="{9D8B030D-6E8A-4147-A177-3AD203B41FA5}">
                      <a16:colId xmlns:a16="http://schemas.microsoft.com/office/drawing/2014/main" val="1626596590"/>
                    </a:ext>
                  </a:extLst>
                </a:gridCol>
                <a:gridCol w="596950">
                  <a:extLst>
                    <a:ext uri="{9D8B030D-6E8A-4147-A177-3AD203B41FA5}">
                      <a16:colId xmlns:a16="http://schemas.microsoft.com/office/drawing/2014/main" val="1567607653"/>
                    </a:ext>
                  </a:extLst>
                </a:gridCol>
                <a:gridCol w="596950">
                  <a:extLst>
                    <a:ext uri="{9D8B030D-6E8A-4147-A177-3AD203B41FA5}">
                      <a16:colId xmlns:a16="http://schemas.microsoft.com/office/drawing/2014/main" val="350253660"/>
                    </a:ext>
                  </a:extLst>
                </a:gridCol>
              </a:tblGrid>
              <a:tr h="381630">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1019">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Pelaksanaan</a:t>
                      </a:r>
                      <a:r>
                        <a:rPr lang="en-MY" sz="1000" u="none" strike="noStrike" cap="none" dirty="0"/>
                        <a:t> KPT PACE </a:t>
                      </a:r>
                      <a:r>
                        <a:rPr lang="en-MY" sz="1000" u="none" strike="noStrike" cap="none" dirty="0" err="1"/>
                        <a:t>Fasa</a:t>
                      </a:r>
                      <a:r>
                        <a:rPr lang="en-MY" sz="1000" u="none" strike="noStrike" cap="none" dirty="0"/>
                        <a:t> 1</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fi-FI" sz="1000" b="1" u="none" strike="noStrike" cap="none" dirty="0"/>
                        <a:t>FASA 2</a:t>
                      </a:r>
                      <a:br>
                        <a:rPr lang="fi-FI" sz="1000" u="none" strike="noStrike" cap="none" dirty="0"/>
                      </a:br>
                      <a:r>
                        <a:rPr lang="fi-FI" sz="1000" u="none" strike="noStrike" cap="none" dirty="0"/>
                        <a:t>Pelaksanaan KPT PACE Fasa 2 sekiranya diluluskan</a:t>
                      </a: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err="1"/>
                        <a:t>Kelulusan</a:t>
                      </a:r>
                      <a:r>
                        <a:rPr lang="en-MY" sz="1000" u="none" strike="noStrike" cap="none" dirty="0"/>
                        <a:t> Program </a:t>
                      </a:r>
                      <a:r>
                        <a:rPr lang="en-MY" sz="1000" u="none" strike="noStrike" cap="none" dirty="0" err="1"/>
                        <a:t>Intervensi</a:t>
                      </a:r>
                      <a:r>
                        <a:rPr lang="en-MY" sz="1000" u="none" strike="noStrike" cap="none" dirty="0"/>
                        <a:t> GE</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Pelaksanaan</a:t>
                      </a:r>
                      <a:r>
                        <a:rPr lang="en-MY" sz="1000" u="none" strike="noStrike" cap="none" dirty="0"/>
                        <a:t> Program </a:t>
                      </a:r>
                      <a:r>
                        <a:rPr lang="en-MY" sz="1000" u="none" strike="noStrike" cap="none" dirty="0" err="1"/>
                        <a:t>Intervensi</a:t>
                      </a:r>
                      <a:r>
                        <a:rPr lang="en-MY" sz="1000" u="none" strike="noStrike" cap="none" dirty="0"/>
                        <a:t> GE</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8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6281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BB7C3CC8-32FE-4133-802F-8714E7346A94}"/>
              </a:ext>
            </a:extLst>
          </p:cNvPr>
          <p:cNvGrpSpPr/>
          <p:nvPr/>
        </p:nvGrpSpPr>
        <p:grpSpPr>
          <a:xfrm>
            <a:off x="-11996" y="0"/>
            <a:ext cx="12203996" cy="6871877"/>
            <a:chOff x="-11995" y="1"/>
            <a:chExt cx="12203996" cy="6871877"/>
          </a:xfrm>
        </p:grpSpPr>
        <p:sp>
          <p:nvSpPr>
            <p:cNvPr id="39" name="Google Shape;1542;p167">
              <a:extLst>
                <a:ext uri="{FF2B5EF4-FFF2-40B4-BE49-F238E27FC236}">
                  <a16:creationId xmlns:a16="http://schemas.microsoft.com/office/drawing/2014/main" id="{C2CE00A9-E74C-4EA1-A3EE-0043C63D148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0" name="Google Shape;1570;p167" descr="Logo, company name&#10;&#10;Description automatically generated">
              <a:extLst>
                <a:ext uri="{FF2B5EF4-FFF2-40B4-BE49-F238E27FC236}">
                  <a16:creationId xmlns:a16="http://schemas.microsoft.com/office/drawing/2014/main" id="{49AF803C-3157-4AD3-9036-7513B386FC61}"/>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1" name="Group 40">
              <a:extLst>
                <a:ext uri="{FF2B5EF4-FFF2-40B4-BE49-F238E27FC236}">
                  <a16:creationId xmlns:a16="http://schemas.microsoft.com/office/drawing/2014/main" id="{C4F1898E-29CD-4777-8B72-537C2D12F586}"/>
                </a:ext>
              </a:extLst>
            </p:cNvPr>
            <p:cNvGrpSpPr/>
            <p:nvPr/>
          </p:nvGrpSpPr>
          <p:grpSpPr>
            <a:xfrm>
              <a:off x="-11995" y="6043041"/>
              <a:ext cx="12203996" cy="828837"/>
              <a:chOff x="-11995" y="6043041"/>
              <a:chExt cx="12203996" cy="828837"/>
            </a:xfrm>
          </p:grpSpPr>
          <p:pic>
            <p:nvPicPr>
              <p:cNvPr id="42" name="Picture 41">
                <a:extLst>
                  <a:ext uri="{FF2B5EF4-FFF2-40B4-BE49-F238E27FC236}">
                    <a16:creationId xmlns:a16="http://schemas.microsoft.com/office/drawing/2014/main" id="{43BC1D46-4CCA-41F3-B1DF-AB2C60D11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3" name="Group 42">
                <a:extLst>
                  <a:ext uri="{FF2B5EF4-FFF2-40B4-BE49-F238E27FC236}">
                    <a16:creationId xmlns:a16="http://schemas.microsoft.com/office/drawing/2014/main" id="{E9032879-C21A-4212-BD82-E59AF1846C00}"/>
                  </a:ext>
                </a:extLst>
              </p:cNvPr>
              <p:cNvGrpSpPr/>
              <p:nvPr/>
            </p:nvGrpSpPr>
            <p:grpSpPr>
              <a:xfrm>
                <a:off x="1561739" y="6627845"/>
                <a:ext cx="3540864" cy="241516"/>
                <a:chOff x="1561739" y="6627845"/>
                <a:chExt cx="3540864" cy="241516"/>
              </a:xfrm>
            </p:grpSpPr>
            <p:pic>
              <p:nvPicPr>
                <p:cNvPr id="48" name="Google Shape;1546;p167">
                  <a:extLst>
                    <a:ext uri="{FF2B5EF4-FFF2-40B4-BE49-F238E27FC236}">
                      <a16:creationId xmlns:a16="http://schemas.microsoft.com/office/drawing/2014/main" id="{B1187979-113A-4156-A9DE-3BBDA6040297}"/>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9" name="Google Shape;1547;p167">
                  <a:extLst>
                    <a:ext uri="{FF2B5EF4-FFF2-40B4-BE49-F238E27FC236}">
                      <a16:creationId xmlns:a16="http://schemas.microsoft.com/office/drawing/2014/main" id="{CA5D26C4-EA03-42F4-A3B0-05361361DE44}"/>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4" name="Google Shape;1548;p167">
                <a:extLst>
                  <a:ext uri="{FF2B5EF4-FFF2-40B4-BE49-F238E27FC236}">
                    <a16:creationId xmlns:a16="http://schemas.microsoft.com/office/drawing/2014/main" id="{130F3D24-0DFB-4B21-B359-843587C01DFF}"/>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5" name="Group 44">
                <a:extLst>
                  <a:ext uri="{FF2B5EF4-FFF2-40B4-BE49-F238E27FC236}">
                    <a16:creationId xmlns:a16="http://schemas.microsoft.com/office/drawing/2014/main" id="{1061776A-D41A-4218-AA54-D54D57BE209F}"/>
                  </a:ext>
                </a:extLst>
              </p:cNvPr>
              <p:cNvGrpSpPr/>
              <p:nvPr/>
            </p:nvGrpSpPr>
            <p:grpSpPr>
              <a:xfrm>
                <a:off x="9555669" y="6135729"/>
                <a:ext cx="2002917" cy="620087"/>
                <a:chOff x="9693783" y="6029325"/>
                <a:chExt cx="2002917" cy="620087"/>
              </a:xfrm>
            </p:grpSpPr>
            <p:sp>
              <p:nvSpPr>
                <p:cNvPr id="46" name="Rectangle 45">
                  <a:extLst>
                    <a:ext uri="{FF2B5EF4-FFF2-40B4-BE49-F238E27FC236}">
                      <a16:creationId xmlns:a16="http://schemas.microsoft.com/office/drawing/2014/main" id="{9E4412E0-0367-457B-9474-85DBF9CBC5EF}"/>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picture containing text&#10;&#10;Description automatically generated">
                  <a:extLst>
                    <a:ext uri="{FF2B5EF4-FFF2-40B4-BE49-F238E27FC236}">
                      <a16:creationId xmlns:a16="http://schemas.microsoft.com/office/drawing/2014/main" id="{C78D30B0-1F8B-44AB-A17B-D950A62D5F7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744594"/>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688081"/>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690986"/>
            <a:ext cx="1125806" cy="1215808"/>
          </a:xfrm>
          <a:prstGeom prst="rect">
            <a:avLst/>
          </a:prstGeom>
        </p:spPr>
      </p:pic>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9</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317914"/>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317914"/>
            <a:ext cx="0" cy="437803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317914"/>
            <a:ext cx="0" cy="43685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1014982" y="3016261"/>
            <a:ext cx="1645279" cy="536622"/>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HRDF TRAINING (PROFESIONAL)</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3016261"/>
            <a:ext cx="2364507" cy="622606"/>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Pengurusan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Profesional</a:t>
            </a:r>
            <a:r>
              <a:rPr lang="en-US" sz="1100" dirty="0">
                <a:solidFill>
                  <a:srgbClr val="000000"/>
                </a:solidFill>
                <a:effectLst/>
                <a:latin typeface="Arial" panose="020B0604020202020204" pitchFamily="34" charset="0"/>
                <a:cs typeface="Arial" panose="020B0604020202020204" pitchFamily="34" charset="0"/>
              </a:rPr>
              <a:t> dan Pendidikan </a:t>
            </a:r>
            <a:r>
              <a:rPr lang="en-US" sz="1100" dirty="0" err="1">
                <a:solidFill>
                  <a:srgbClr val="000000"/>
                </a:solidFill>
                <a:effectLst/>
                <a:latin typeface="Arial" panose="020B0604020202020204" pitchFamily="34" charset="0"/>
                <a:cs typeface="Arial" panose="020B0604020202020204" pitchFamily="34" charset="0"/>
              </a:rPr>
              <a:t>Fleksibel</a:t>
            </a:r>
            <a:endParaRPr lang="en-MY" sz="1100" dirty="0">
              <a:effectLst/>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D4F257B-F55E-4605-BC73-1301B20DF511}"/>
              </a:ext>
            </a:extLst>
          </p:cNvPr>
          <p:cNvSpPr txBox="1"/>
          <p:nvPr/>
        </p:nvSpPr>
        <p:spPr>
          <a:xfrm>
            <a:off x="5619564" y="2976818"/>
            <a:ext cx="5918631" cy="2995820"/>
          </a:xfrm>
          <a:prstGeom prst="rect">
            <a:avLst/>
          </a:prstGeom>
          <a:noFill/>
        </p:spPr>
        <p:txBody>
          <a:bodyPr wrap="square" rtlCol="0">
            <a:spAutoFit/>
          </a:bodyPr>
          <a:lstStyle/>
          <a:p>
            <a:pPr marL="228600" marR="0" lvl="0" indent="-228600" algn="just" hangingPunct="0">
              <a:lnSpc>
                <a:spcPct val="115000"/>
              </a:lnSpc>
              <a:spcBef>
                <a:spcPts val="0"/>
              </a:spcBef>
              <a:spcAft>
                <a:spcPts val="0"/>
              </a:spcAft>
              <a:buFont typeface="+mj-lt"/>
              <a:buAutoNum type="arabi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Perbincangan bersama FMM telah diadakan pada 26 Oktober 2021. Pihak FMM akan mengenalpasti program yang akan ditawarkan kepada pekerja industri yang mendaftar dibawah FMM. Hasil perbincangan ialah :</a:t>
            </a:r>
          </a:p>
          <a:p>
            <a:pPr marL="228600" marR="0" lvl="0" indent="-228600" algn="just" hangingPunct="0">
              <a:lnSpc>
                <a:spcPct val="115000"/>
              </a:lnSpc>
              <a:spcBef>
                <a:spcPts val="0"/>
              </a:spcBef>
              <a:spcAft>
                <a:spcPts val="0"/>
              </a:spcAft>
              <a:buFont typeface="+mj-lt"/>
              <a:buAutoNum type="arabicPeriod"/>
              <a:tabLst>
                <a:tab pos="151765" algn="l"/>
                <a:tab pos="1771650" algn="l"/>
              </a:tabLst>
            </a:pP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Cadangan program persijilan bersama FMM dan UMP Advanced bagi program jangka masa pendek,</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Cadangan pelaksanaan program KPT PACE sebagai penyedia latihan</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Penawaran Program Profesional dan Eksekutif kepada pekerja industri dibawah FMM.</a:t>
            </a:r>
          </a:p>
          <a:p>
            <a:pPr marL="800100" lvl="1" indent="-342900" algn="just" hangingPunct="0">
              <a:lnSpc>
                <a:spcPct val="115000"/>
              </a:lnSpc>
              <a:buFont typeface="+mj-lt"/>
              <a:buAutoNum type="romanLcPeriod"/>
              <a:tabLst>
                <a:tab pos="151765" algn="l"/>
                <a:tab pos="1771650" algn="l"/>
              </a:tabLst>
            </a:pP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228600" lvl="1" indent="-228600" algn="just" hangingPunct="0">
              <a:lnSpc>
                <a:spcPct val="115000"/>
              </a:lnSpc>
              <a:buFont typeface="+mj-lt"/>
              <a:buAutoNum type="arabicPeriod" startAt="2"/>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Pihak FMM sepatutnya memberikan maklum balas dalam perbincangan yang telah diatur pada 26 November 2021 tetapi telah memohon penangguhan sehingga mereka memuktamadkan cadangan kerjasama ini. Pihak FMM memaklumkan jangkaan pembentangan maklum balas pada sekitar bulan 22 Februari 2022.</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51765"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28" name="Group 27">
            <a:extLst>
              <a:ext uri="{FF2B5EF4-FFF2-40B4-BE49-F238E27FC236}">
                <a16:creationId xmlns:a16="http://schemas.microsoft.com/office/drawing/2014/main" id="{3E7F0610-D9E2-4D30-8E8B-6E904FF309A6}"/>
              </a:ext>
            </a:extLst>
          </p:cNvPr>
          <p:cNvGrpSpPr/>
          <p:nvPr/>
        </p:nvGrpSpPr>
        <p:grpSpPr>
          <a:xfrm>
            <a:off x="1" y="87642"/>
            <a:ext cx="4705350" cy="371967"/>
            <a:chOff x="1" y="87642"/>
            <a:chExt cx="4705350" cy="371967"/>
          </a:xfrm>
          <a:solidFill>
            <a:srgbClr val="203864"/>
          </a:solidFill>
        </p:grpSpPr>
        <p:sp>
          <p:nvSpPr>
            <p:cNvPr id="30" name="Rectangle 29">
              <a:extLst>
                <a:ext uri="{FF2B5EF4-FFF2-40B4-BE49-F238E27FC236}">
                  <a16:creationId xmlns:a16="http://schemas.microsoft.com/office/drawing/2014/main" id="{F054BD87-A806-460D-9450-27942C7584CB}"/>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1" name="Group 30">
              <a:extLst>
                <a:ext uri="{FF2B5EF4-FFF2-40B4-BE49-F238E27FC236}">
                  <a16:creationId xmlns:a16="http://schemas.microsoft.com/office/drawing/2014/main" id="{C7231636-B1CC-43D2-9418-FEEE1F3365FE}"/>
                </a:ext>
              </a:extLst>
            </p:cNvPr>
            <p:cNvGrpSpPr/>
            <p:nvPr/>
          </p:nvGrpSpPr>
          <p:grpSpPr>
            <a:xfrm>
              <a:off x="4402775" y="87642"/>
              <a:ext cx="302576" cy="371967"/>
              <a:chOff x="4459924" y="87642"/>
              <a:chExt cx="479441" cy="371967"/>
            </a:xfrm>
            <a:grpFill/>
          </p:grpSpPr>
          <p:sp>
            <p:nvSpPr>
              <p:cNvPr id="32" name="Rectangle 31">
                <a:extLst>
                  <a:ext uri="{FF2B5EF4-FFF2-40B4-BE49-F238E27FC236}">
                    <a16:creationId xmlns:a16="http://schemas.microsoft.com/office/drawing/2014/main" id="{BABA9CD4-3F63-465D-BA2E-D73CFDAF2653}"/>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50BEDEB-99AB-4EC4-B1F9-9CC2AB1C0A0F}"/>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2C22973-2414-4D79-9181-5A658D3C282B}"/>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75642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29ACB50-5C6F-4BA8-8698-C4569875D996}"/>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11655907-AAE3-4D2D-B9E8-2BC7F2565AC3}"/>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C95F3106-C4C0-4872-8505-F8C269F7C4A6}"/>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E1C01B09-598E-4DC4-97B4-9B8BDA8E6AA6}"/>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17EEF7A4-5CC8-48EA-8492-C936915C1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3CCF3B35-0A6B-42FF-8852-6ACD5F3F7233}"/>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3C8621A1-5771-4951-842D-7B850B55CEA7}"/>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66E112EE-7B05-4E5A-A081-20CD0C212A0F}"/>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4D2A791D-C383-4D09-8BB5-F271F2D91D55}"/>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ABF278FF-CF31-4CC6-8878-8D0B56A7BD2E}"/>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403963CB-34DA-4F28-89C3-4CB6A1F489F5}"/>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7C8C52BF-990B-4523-B90C-C6ABD274E4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HRDF TRAINING - PROFESSIONAL</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1059942274"/>
              </p:ext>
            </p:extLst>
          </p:nvPr>
        </p:nvGraphicFramePr>
        <p:xfrm>
          <a:off x="832613" y="1477106"/>
          <a:ext cx="10646623" cy="4222629"/>
        </p:xfrm>
        <a:graphic>
          <a:graphicData uri="http://schemas.openxmlformats.org/drawingml/2006/table">
            <a:tbl>
              <a:tblPr firstRow="1" bandRow="1">
                <a:noFill/>
              </a:tblPr>
              <a:tblGrid>
                <a:gridCol w="2530478">
                  <a:extLst>
                    <a:ext uri="{9D8B030D-6E8A-4147-A177-3AD203B41FA5}">
                      <a16:colId xmlns:a16="http://schemas.microsoft.com/office/drawing/2014/main" val="20000"/>
                    </a:ext>
                  </a:extLst>
                </a:gridCol>
                <a:gridCol w="1018397">
                  <a:extLst>
                    <a:ext uri="{9D8B030D-6E8A-4147-A177-3AD203B41FA5}">
                      <a16:colId xmlns:a16="http://schemas.microsoft.com/office/drawing/2014/main" val="20001"/>
                    </a:ext>
                  </a:extLst>
                </a:gridCol>
                <a:gridCol w="591479">
                  <a:extLst>
                    <a:ext uri="{9D8B030D-6E8A-4147-A177-3AD203B41FA5}">
                      <a16:colId xmlns:a16="http://schemas.microsoft.com/office/drawing/2014/main" val="20019"/>
                    </a:ext>
                  </a:extLst>
                </a:gridCol>
                <a:gridCol w="591479">
                  <a:extLst>
                    <a:ext uri="{9D8B030D-6E8A-4147-A177-3AD203B41FA5}">
                      <a16:colId xmlns:a16="http://schemas.microsoft.com/office/drawing/2014/main" val="20020"/>
                    </a:ext>
                  </a:extLst>
                </a:gridCol>
                <a:gridCol w="591479">
                  <a:extLst>
                    <a:ext uri="{9D8B030D-6E8A-4147-A177-3AD203B41FA5}">
                      <a16:colId xmlns:a16="http://schemas.microsoft.com/office/drawing/2014/main" val="20021"/>
                    </a:ext>
                  </a:extLst>
                </a:gridCol>
                <a:gridCol w="591479">
                  <a:extLst>
                    <a:ext uri="{9D8B030D-6E8A-4147-A177-3AD203B41FA5}">
                      <a16:colId xmlns:a16="http://schemas.microsoft.com/office/drawing/2014/main" val="20022"/>
                    </a:ext>
                  </a:extLst>
                </a:gridCol>
                <a:gridCol w="591479">
                  <a:extLst>
                    <a:ext uri="{9D8B030D-6E8A-4147-A177-3AD203B41FA5}">
                      <a16:colId xmlns:a16="http://schemas.microsoft.com/office/drawing/2014/main" val="20023"/>
                    </a:ext>
                  </a:extLst>
                </a:gridCol>
                <a:gridCol w="591479">
                  <a:extLst>
                    <a:ext uri="{9D8B030D-6E8A-4147-A177-3AD203B41FA5}">
                      <a16:colId xmlns:a16="http://schemas.microsoft.com/office/drawing/2014/main" val="20024"/>
                    </a:ext>
                  </a:extLst>
                </a:gridCol>
                <a:gridCol w="591479">
                  <a:extLst>
                    <a:ext uri="{9D8B030D-6E8A-4147-A177-3AD203B41FA5}">
                      <a16:colId xmlns:a16="http://schemas.microsoft.com/office/drawing/2014/main" val="20025"/>
                    </a:ext>
                  </a:extLst>
                </a:gridCol>
                <a:gridCol w="591479">
                  <a:extLst>
                    <a:ext uri="{9D8B030D-6E8A-4147-A177-3AD203B41FA5}">
                      <a16:colId xmlns:a16="http://schemas.microsoft.com/office/drawing/2014/main" val="20026"/>
                    </a:ext>
                  </a:extLst>
                </a:gridCol>
                <a:gridCol w="591479">
                  <a:extLst>
                    <a:ext uri="{9D8B030D-6E8A-4147-A177-3AD203B41FA5}">
                      <a16:colId xmlns:a16="http://schemas.microsoft.com/office/drawing/2014/main" val="245560035"/>
                    </a:ext>
                  </a:extLst>
                </a:gridCol>
                <a:gridCol w="591479">
                  <a:extLst>
                    <a:ext uri="{9D8B030D-6E8A-4147-A177-3AD203B41FA5}">
                      <a16:colId xmlns:a16="http://schemas.microsoft.com/office/drawing/2014/main" val="1626596590"/>
                    </a:ext>
                  </a:extLst>
                </a:gridCol>
                <a:gridCol w="591479">
                  <a:extLst>
                    <a:ext uri="{9D8B030D-6E8A-4147-A177-3AD203B41FA5}">
                      <a16:colId xmlns:a16="http://schemas.microsoft.com/office/drawing/2014/main" val="1567607653"/>
                    </a:ext>
                  </a:extLst>
                </a:gridCol>
                <a:gridCol w="591479">
                  <a:extLst>
                    <a:ext uri="{9D8B030D-6E8A-4147-A177-3AD203B41FA5}">
                      <a16:colId xmlns:a16="http://schemas.microsoft.com/office/drawing/2014/main" val="350253660"/>
                    </a:ext>
                  </a:extLst>
                </a:gridCol>
              </a:tblGrid>
              <a:tr h="381630">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1019">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Mesyuarat</a:t>
                      </a:r>
                      <a:r>
                        <a:rPr lang="en-MY" sz="1000" u="none" strike="noStrike" cap="none" dirty="0"/>
                        <a:t> </a:t>
                      </a:r>
                      <a:r>
                        <a:rPr lang="en-MY" sz="1000" u="none" strike="noStrike" cap="none" dirty="0" err="1"/>
                        <a:t>bersama</a:t>
                      </a:r>
                      <a:r>
                        <a:rPr lang="en-MY" sz="1000" u="none" strike="noStrike" cap="none" dirty="0"/>
                        <a:t> FMM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err="1"/>
                        <a:t>Pembentangan</a:t>
                      </a:r>
                      <a:r>
                        <a:rPr lang="en-MY" sz="1000" u="none" strike="noStrike" cap="none" dirty="0"/>
                        <a:t> dan </a:t>
                      </a:r>
                      <a:r>
                        <a:rPr lang="en-MY" sz="1000" u="none" strike="noStrike" cap="none" dirty="0" err="1"/>
                        <a:t>pembangunan</a:t>
                      </a:r>
                      <a:r>
                        <a:rPr lang="en-MY" sz="1000" u="none" strike="noStrike" cap="none" dirty="0"/>
                        <a:t> program Bersama FMM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a:t>MOA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Pelaksanaan</a:t>
                      </a:r>
                      <a:r>
                        <a:rPr lang="en-MY" sz="1000" u="none" strike="noStrike" cap="none" dirty="0"/>
                        <a:t> Program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8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7199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BE49D57-3291-40A5-9A8D-0321C9D9FB29}"/>
              </a:ext>
            </a:extLst>
          </p:cNvPr>
          <p:cNvGrpSpPr/>
          <p:nvPr/>
        </p:nvGrpSpPr>
        <p:grpSpPr>
          <a:xfrm>
            <a:off x="-11995" y="1"/>
            <a:ext cx="12203996" cy="6871877"/>
            <a:chOff x="-11995" y="1"/>
            <a:chExt cx="12203996" cy="6871877"/>
          </a:xfrm>
        </p:grpSpPr>
        <p:sp>
          <p:nvSpPr>
            <p:cNvPr id="46" name="Google Shape;1542;p167">
              <a:extLst>
                <a:ext uri="{FF2B5EF4-FFF2-40B4-BE49-F238E27FC236}">
                  <a16:creationId xmlns:a16="http://schemas.microsoft.com/office/drawing/2014/main" id="{FFE63A04-E3B6-4229-A63F-F20CDA7A94B8}"/>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7" name="Google Shape;1570;p167" descr="Logo, company name&#10;&#10;Description automatically generated">
              <a:extLst>
                <a:ext uri="{FF2B5EF4-FFF2-40B4-BE49-F238E27FC236}">
                  <a16:creationId xmlns:a16="http://schemas.microsoft.com/office/drawing/2014/main" id="{22695B1B-0F1D-4AB3-AFE7-FC259A9D8831}"/>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8" name="Group 47">
              <a:extLst>
                <a:ext uri="{FF2B5EF4-FFF2-40B4-BE49-F238E27FC236}">
                  <a16:creationId xmlns:a16="http://schemas.microsoft.com/office/drawing/2014/main" id="{9558A274-AA95-4E4F-8D81-126DAB3FCECD}"/>
                </a:ext>
              </a:extLst>
            </p:cNvPr>
            <p:cNvGrpSpPr/>
            <p:nvPr/>
          </p:nvGrpSpPr>
          <p:grpSpPr>
            <a:xfrm>
              <a:off x="-11995" y="6043041"/>
              <a:ext cx="12203996" cy="828837"/>
              <a:chOff x="-11995" y="6043041"/>
              <a:chExt cx="12203996" cy="828837"/>
            </a:xfrm>
          </p:grpSpPr>
          <p:pic>
            <p:nvPicPr>
              <p:cNvPr id="49" name="Picture 48">
                <a:extLst>
                  <a:ext uri="{FF2B5EF4-FFF2-40B4-BE49-F238E27FC236}">
                    <a16:creationId xmlns:a16="http://schemas.microsoft.com/office/drawing/2014/main" id="{D46DA6E6-59B2-419D-911D-462D30352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50" name="Group 49">
                <a:extLst>
                  <a:ext uri="{FF2B5EF4-FFF2-40B4-BE49-F238E27FC236}">
                    <a16:creationId xmlns:a16="http://schemas.microsoft.com/office/drawing/2014/main" id="{173E38DC-FD10-445D-885D-70E13FB26D4F}"/>
                  </a:ext>
                </a:extLst>
              </p:cNvPr>
              <p:cNvGrpSpPr/>
              <p:nvPr/>
            </p:nvGrpSpPr>
            <p:grpSpPr>
              <a:xfrm>
                <a:off x="1561739" y="6627845"/>
                <a:ext cx="3540864" cy="241516"/>
                <a:chOff x="1561739" y="6627845"/>
                <a:chExt cx="3540864" cy="241516"/>
              </a:xfrm>
            </p:grpSpPr>
            <p:pic>
              <p:nvPicPr>
                <p:cNvPr id="55" name="Google Shape;1546;p167">
                  <a:extLst>
                    <a:ext uri="{FF2B5EF4-FFF2-40B4-BE49-F238E27FC236}">
                      <a16:creationId xmlns:a16="http://schemas.microsoft.com/office/drawing/2014/main" id="{7CA9A2DF-37C6-483E-AC28-14CB9644271E}"/>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6" name="Google Shape;1547;p167">
                  <a:extLst>
                    <a:ext uri="{FF2B5EF4-FFF2-40B4-BE49-F238E27FC236}">
                      <a16:creationId xmlns:a16="http://schemas.microsoft.com/office/drawing/2014/main" id="{63650530-6F32-4DB4-BEF9-B8390A08FF7F}"/>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51" name="Google Shape;1548;p167">
                <a:extLst>
                  <a:ext uri="{FF2B5EF4-FFF2-40B4-BE49-F238E27FC236}">
                    <a16:creationId xmlns:a16="http://schemas.microsoft.com/office/drawing/2014/main" id="{08B291B4-1489-4F48-BDC2-2E300AC747E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52" name="Group 51">
                <a:extLst>
                  <a:ext uri="{FF2B5EF4-FFF2-40B4-BE49-F238E27FC236}">
                    <a16:creationId xmlns:a16="http://schemas.microsoft.com/office/drawing/2014/main" id="{F87D6843-CEF0-480F-9279-F9139E20120A}"/>
                  </a:ext>
                </a:extLst>
              </p:cNvPr>
              <p:cNvGrpSpPr/>
              <p:nvPr/>
            </p:nvGrpSpPr>
            <p:grpSpPr>
              <a:xfrm>
                <a:off x="9555669" y="6135729"/>
                <a:ext cx="2002917" cy="620087"/>
                <a:chOff x="9693783" y="6029325"/>
                <a:chExt cx="2002917" cy="620087"/>
              </a:xfrm>
            </p:grpSpPr>
            <p:sp>
              <p:nvSpPr>
                <p:cNvPr id="53" name="Rectangle 52">
                  <a:extLst>
                    <a:ext uri="{FF2B5EF4-FFF2-40B4-BE49-F238E27FC236}">
                      <a16:creationId xmlns:a16="http://schemas.microsoft.com/office/drawing/2014/main" id="{C2ABAF18-4ABF-4D43-8307-D85FE0E42B33}"/>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10;&#10;Description automatically generated">
                  <a:extLst>
                    <a:ext uri="{FF2B5EF4-FFF2-40B4-BE49-F238E27FC236}">
                      <a16:creationId xmlns:a16="http://schemas.microsoft.com/office/drawing/2014/main" id="{55CA34ED-3B26-4A56-90C9-97E1A22DA6C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10</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70060" y="1224408"/>
            <a:ext cx="0" cy="41881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224408"/>
            <a:ext cx="0" cy="41881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2922755"/>
            <a:ext cx="4975049" cy="622606"/>
            <a:chOff x="526421" y="2455785"/>
            <a:chExt cx="4975049" cy="622606"/>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306109"/>
            </a:xfrm>
            <a:prstGeom prst="rect">
              <a:avLst/>
            </a:prstGeom>
            <a:noFill/>
          </p:spPr>
          <p:txBody>
            <a:bodyPr wrap="square" rtlCol="0">
              <a:spAutoFit/>
            </a:bodyPr>
            <a:lstStyle/>
            <a:p>
              <a:pPr>
                <a:lnSpc>
                  <a:spcPct val="107000"/>
                </a:lnSpc>
                <a:spcAft>
                  <a:spcPts val="0"/>
                </a:spcAft>
              </a:pPr>
              <a:r>
                <a:rPr lang="en-MY" sz="1400" b="1" dirty="0">
                  <a:solidFill>
                    <a:srgbClr val="1E879D"/>
                  </a:solidFill>
                  <a:effectLst/>
                  <a:latin typeface="Arial" panose="020B0604020202020204" pitchFamily="34" charset="0"/>
                  <a:cs typeface="Arial" panose="020B0604020202020204" pitchFamily="34" charset="0"/>
                </a:rPr>
                <a:t>PENDIDIKAN FLEKSIBEL </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622606"/>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Pengurusan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Profesional</a:t>
              </a:r>
              <a:r>
                <a:rPr lang="en-US" sz="1100" dirty="0">
                  <a:solidFill>
                    <a:srgbClr val="000000"/>
                  </a:solidFill>
                  <a:effectLst/>
                  <a:latin typeface="Arial" panose="020B0604020202020204" pitchFamily="34" charset="0"/>
                  <a:cs typeface="Arial" panose="020B0604020202020204" pitchFamily="34" charset="0"/>
                </a:rPr>
                <a:t> dan Pendidikan </a:t>
              </a:r>
              <a:r>
                <a:rPr lang="en-US" sz="1100" dirty="0" err="1">
                  <a:solidFill>
                    <a:srgbClr val="000000"/>
                  </a:solidFill>
                  <a:effectLst/>
                  <a:latin typeface="Arial" panose="020B0604020202020204" pitchFamily="34" charset="0"/>
                  <a:cs typeface="Arial" panose="020B0604020202020204" pitchFamily="34" charset="0"/>
                </a:rPr>
                <a:t>Fleksibel</a:t>
              </a:r>
              <a:r>
                <a:rPr lang="en-US" sz="1100" dirty="0">
                  <a:solidFill>
                    <a:srgbClr val="000000"/>
                  </a:solidFill>
                  <a:effectLst/>
                  <a:latin typeface="Arial" panose="020B0604020202020204" pitchFamily="34" charset="0"/>
                  <a:cs typeface="Arial" panose="020B0604020202020204" pitchFamily="34" charset="0"/>
                </a:rPr>
                <a:t> </a:t>
              </a:r>
              <a:endParaRPr lang="en-MY" sz="1100" dirty="0">
                <a:effectLst/>
                <a:latin typeface="Arial" panose="020B0604020202020204" pitchFamily="34" charset="0"/>
                <a:ea typeface="Noto Sans Symbols"/>
                <a:cs typeface="Arial" panose="020B0604020202020204" pitchFamily="34" charset="0"/>
              </a:endParaRPr>
            </a:p>
          </p:txBody>
        </p:sp>
      </p:grpSp>
      <p:sp>
        <p:nvSpPr>
          <p:cNvPr id="28" name="TextBox 27">
            <a:extLst>
              <a:ext uri="{FF2B5EF4-FFF2-40B4-BE49-F238E27FC236}">
                <a16:creationId xmlns:a16="http://schemas.microsoft.com/office/drawing/2014/main" id="{372E308F-F431-4C8C-B232-714E80D26664}"/>
              </a:ext>
            </a:extLst>
          </p:cNvPr>
          <p:cNvSpPr txBox="1"/>
          <p:nvPr/>
        </p:nvSpPr>
        <p:spPr>
          <a:xfrm>
            <a:off x="756675" y="3196002"/>
            <a:ext cx="2100414" cy="1914627"/>
          </a:xfrm>
          <a:prstGeom prst="rect">
            <a:avLst/>
          </a:prstGeom>
          <a:noFill/>
        </p:spPr>
        <p:txBody>
          <a:bodyPr wrap="square" rtlCol="0">
            <a:spAutoFit/>
          </a:bodyPr>
          <a:lstStyle/>
          <a:p>
            <a:pPr marL="228600" marR="0" lvl="0" indent="-228600" algn="l" defTabSz="914400" rtl="0" eaLnBrk="1" fontAlgn="auto" latinLnBrk="0" hangingPunct="1">
              <a:lnSpc>
                <a:spcPct val="107000"/>
              </a:lnSpc>
              <a:spcBef>
                <a:spcPts val="0"/>
              </a:spcBef>
              <a:spcAft>
                <a:spcPts val="800"/>
              </a:spcAft>
              <a:buClrTx/>
              <a:buSzTx/>
              <a:buFont typeface="+mj-lt"/>
              <a:buAutoNum type="alphaLcParenR"/>
              <a:tabLst/>
              <a:defRPr/>
            </a:pPr>
            <a:r>
              <a:rPr lang="en-MY" sz="1100" dirty="0">
                <a:effectLst/>
                <a:latin typeface="Arial" panose="020B0604020202020204" pitchFamily="34" charset="0"/>
                <a:cs typeface="Arial" panose="020B0604020202020204" pitchFamily="34" charset="0"/>
              </a:rPr>
              <a:t>Program Perdana </a:t>
            </a:r>
            <a:br>
              <a:rPr lang="en-MY" sz="1100" dirty="0">
                <a:effectLst/>
                <a:latin typeface="Arial" panose="020B0604020202020204" pitchFamily="34" charset="0"/>
                <a:cs typeface="Arial" panose="020B0604020202020204" pitchFamily="34" charset="0"/>
              </a:rPr>
            </a:br>
            <a:r>
              <a:rPr lang="en-MY" sz="1100" dirty="0">
                <a:effectLst/>
                <a:latin typeface="Arial" panose="020B0604020202020204" pitchFamily="34" charset="0"/>
                <a:cs typeface="Arial" panose="020B0604020202020204" pitchFamily="34" charset="0"/>
              </a:rPr>
              <a:t>– APEL MQA</a:t>
            </a:r>
          </a:p>
          <a:p>
            <a:pPr marL="228600" indent="-228600">
              <a:lnSpc>
                <a:spcPct val="107000"/>
              </a:lnSpc>
              <a:spcAft>
                <a:spcPts val="800"/>
              </a:spcAft>
              <a:buFont typeface="+mj-lt"/>
              <a:buAutoNum type="alphaLcParenR"/>
              <a:defRPr/>
            </a:pPr>
            <a:r>
              <a:rPr lang="en-MY" sz="1100" dirty="0">
                <a:effectLst/>
                <a:latin typeface="Arial" panose="020B0604020202020204" pitchFamily="34" charset="0"/>
                <a:cs typeface="Arial" panose="020B0604020202020204" pitchFamily="34" charset="0"/>
              </a:rPr>
              <a:t>Program </a:t>
            </a:r>
            <a:r>
              <a:rPr lang="en-MY" sz="1100" dirty="0" err="1">
                <a:effectLst/>
                <a:latin typeface="Arial" panose="020B0604020202020204" pitchFamily="34" charset="0"/>
                <a:cs typeface="Arial" panose="020B0604020202020204" pitchFamily="34" charset="0"/>
              </a:rPr>
              <a:t>Profesional</a:t>
            </a:r>
            <a:r>
              <a:rPr lang="en-MY" sz="1100" dirty="0">
                <a:effectLst/>
                <a:latin typeface="Arial" panose="020B0604020202020204" pitchFamily="34" charset="0"/>
                <a:cs typeface="Arial" panose="020B0604020202020204" pitchFamily="34" charset="0"/>
              </a:rPr>
              <a:t> </a:t>
            </a:r>
            <a:br>
              <a:rPr lang="en-MY" sz="1100" dirty="0">
                <a:effectLst/>
                <a:latin typeface="Arial" panose="020B0604020202020204" pitchFamily="34" charset="0"/>
                <a:cs typeface="Arial" panose="020B0604020202020204" pitchFamily="34" charset="0"/>
              </a:rPr>
            </a:br>
            <a:r>
              <a:rPr lang="en-MY" sz="1100" dirty="0">
                <a:effectLst/>
                <a:latin typeface="Arial" panose="020B0604020202020204" pitchFamily="34" charset="0"/>
                <a:cs typeface="Arial" panose="020B0604020202020204" pitchFamily="34" charset="0"/>
              </a:rPr>
              <a:t>– RPEL PSH UMP</a:t>
            </a:r>
          </a:p>
          <a:p>
            <a:pPr marL="228600" indent="-228600">
              <a:lnSpc>
                <a:spcPct val="107000"/>
              </a:lnSpc>
              <a:spcAft>
                <a:spcPts val="0"/>
              </a:spcAft>
              <a:buFont typeface="+mj-lt"/>
              <a:buAutoNum type="alphaLcParenR" startAt="3"/>
            </a:pPr>
            <a:r>
              <a:rPr lang="en-MY" sz="1100" dirty="0" err="1">
                <a:effectLst/>
                <a:latin typeface="Arial" panose="020B0604020202020204" pitchFamily="34" charset="0"/>
                <a:cs typeface="Arial" panose="020B0604020202020204" pitchFamily="34" charset="0"/>
              </a:rPr>
              <a:t>Microcredential</a:t>
            </a:r>
            <a:endParaRPr lang="en-MY" sz="1100" dirty="0">
              <a:effectLst/>
              <a:latin typeface="Arial" panose="020B0604020202020204" pitchFamily="34" charset="0"/>
              <a:cs typeface="Arial" panose="020B0604020202020204" pitchFamily="34" charset="0"/>
            </a:endParaRPr>
          </a:p>
          <a:p>
            <a:pPr marL="228600" indent="-228600">
              <a:lnSpc>
                <a:spcPct val="107000"/>
              </a:lnSpc>
              <a:spcAft>
                <a:spcPts val="0"/>
              </a:spcAft>
              <a:buFont typeface="+mj-lt"/>
              <a:buAutoNum type="alphaLcParenR" startAt="3"/>
            </a:pPr>
            <a:endParaRPr lang="en-MY" sz="1100" dirty="0">
              <a:effectLst/>
              <a:latin typeface="Arial" panose="020B0604020202020204" pitchFamily="34" charset="0"/>
              <a:cs typeface="Arial" panose="020B0604020202020204" pitchFamily="34" charset="0"/>
            </a:endParaRPr>
          </a:p>
          <a:p>
            <a:pPr marL="228600" indent="-228600">
              <a:lnSpc>
                <a:spcPct val="107000"/>
              </a:lnSpc>
              <a:buFont typeface="+mj-lt"/>
              <a:buAutoNum type="alphaLcParenR" startAt="3"/>
            </a:pPr>
            <a:r>
              <a:rPr lang="en-MY" sz="1100" dirty="0" err="1">
                <a:effectLst/>
                <a:latin typeface="Arial" panose="020B0604020202020204" pitchFamily="34" charset="0"/>
                <a:cs typeface="Arial" panose="020B0604020202020204" pitchFamily="34" charset="0"/>
              </a:rPr>
              <a:t>Pengiktirafan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Graduan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Profesional</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Untuk</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Keahlian</a:t>
            </a:r>
            <a:r>
              <a:rPr lang="en-MY" sz="1100" dirty="0">
                <a:effectLst/>
                <a:latin typeface="Arial" panose="020B0604020202020204" pitchFamily="34" charset="0"/>
                <a:cs typeface="Arial" panose="020B0604020202020204" pitchFamily="34" charset="0"/>
              </a:rPr>
              <a:t> MBOT </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EFAF6A2A-B089-4760-AA48-2BC1A49B8938}"/>
              </a:ext>
            </a:extLst>
          </p:cNvPr>
          <p:cNvSpPr txBox="1"/>
          <p:nvPr/>
        </p:nvSpPr>
        <p:spPr>
          <a:xfrm>
            <a:off x="5604244" y="2893484"/>
            <a:ext cx="5918631" cy="2217145"/>
          </a:xfrm>
          <a:prstGeom prst="rect">
            <a:avLst/>
          </a:prstGeom>
          <a:noFill/>
        </p:spPr>
        <p:txBody>
          <a:bodyPr wrap="square" rtlCol="0">
            <a:spAutoFit/>
          </a:bodyPr>
          <a:lstStyle/>
          <a:p>
            <a:pPr marL="228600" marR="0" lvl="0" indent="-228600" hangingPunct="0">
              <a:lnSpc>
                <a:spcPct val="115000"/>
              </a:lnSpc>
              <a:spcBef>
                <a:spcPts val="0"/>
              </a:spcBef>
              <a:spcAft>
                <a:spcPts val="0"/>
              </a:spcAft>
              <a:buFont typeface="+mj-lt"/>
              <a:buAutoNum type="arabi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Program Perdana – APEL MQA</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Dokumen tambahan telah dihantar kepada MQA pada 24 Disember 2021 untuk kelulusan Mesyuarat Jawatankuasa Akreditasi (MJA)  dijangka diadakan pada  Februari 2022.</a:t>
            </a:r>
          </a:p>
          <a:p>
            <a:pPr marL="800100" lvl="1" indent="-342900" hangingPunct="0">
              <a:lnSpc>
                <a:spcPct val="115000"/>
              </a:lnSpc>
              <a:buFont typeface="+mj-lt"/>
              <a:buAutoNum type="romanLcPeriod"/>
              <a:tabLst>
                <a:tab pos="151765"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228600" marR="0" lvl="0" indent="-228600" hangingPunct="0">
              <a:lnSpc>
                <a:spcPct val="115000"/>
              </a:lnSpc>
              <a:spcBef>
                <a:spcPts val="0"/>
              </a:spcBef>
              <a:spcAft>
                <a:spcPts val="0"/>
              </a:spcAft>
              <a:buFont typeface="+mj-lt"/>
              <a:buAutoNum type="arabi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Program Profesional – RPEL PSH UMP</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Pihak Jabatan Sumber Manusia dan Korporat dalam proses membangunkan modul Kursus </a:t>
            </a:r>
            <a:r>
              <a:rPr lang="ms-MY" sz="1100" i="1" dirty="0">
                <a:effectLst/>
                <a:latin typeface="Arial" panose="020B0604020202020204" pitchFamily="34" charset="0"/>
                <a:ea typeface="Times New Roman" panose="02020603050405020304" pitchFamily="18" charset="0"/>
                <a:cs typeface="Arial" panose="020B0604020202020204" pitchFamily="34" charset="0"/>
              </a:rPr>
              <a:t>fellowship</a:t>
            </a:r>
            <a:r>
              <a:rPr lang="ms-MY" sz="1100" dirty="0">
                <a:effectLst/>
                <a:latin typeface="Arial" panose="020B0604020202020204" pitchFamily="34" charset="0"/>
                <a:ea typeface="Times New Roman" panose="02020603050405020304" pitchFamily="18" charset="0"/>
                <a:cs typeface="Arial" panose="020B0604020202020204" pitchFamily="34" charset="0"/>
              </a:rPr>
              <a:t> bagi pelantikan panel penilai.</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Pembangunan sistem RPEL akan dimulakan pada Mac 2021 bagi tujuan pengoperasian program.</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914400" marR="0" hangingPunct="0">
              <a:lnSpc>
                <a:spcPct val="115000"/>
              </a:lnSpc>
              <a:spcBef>
                <a:spcPts val="0"/>
              </a:spcBef>
              <a:spcAft>
                <a:spcPts val="0"/>
              </a:spcAft>
              <a:tabLst>
                <a:tab pos="151765"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8" name="Group 37">
            <a:extLst>
              <a:ext uri="{FF2B5EF4-FFF2-40B4-BE49-F238E27FC236}">
                <a16:creationId xmlns:a16="http://schemas.microsoft.com/office/drawing/2014/main" id="{339DD074-2A2E-47CA-849A-8A9D91BD895C}"/>
              </a:ext>
            </a:extLst>
          </p:cNvPr>
          <p:cNvGrpSpPr/>
          <p:nvPr/>
        </p:nvGrpSpPr>
        <p:grpSpPr>
          <a:xfrm>
            <a:off x="1" y="87642"/>
            <a:ext cx="4705350" cy="371967"/>
            <a:chOff x="1" y="87642"/>
            <a:chExt cx="4705350" cy="371967"/>
          </a:xfrm>
          <a:solidFill>
            <a:srgbClr val="203864"/>
          </a:solidFill>
        </p:grpSpPr>
        <p:sp>
          <p:nvSpPr>
            <p:cNvPr id="40" name="Rectangle 39">
              <a:extLst>
                <a:ext uri="{FF2B5EF4-FFF2-40B4-BE49-F238E27FC236}">
                  <a16:creationId xmlns:a16="http://schemas.microsoft.com/office/drawing/2014/main" id="{D68A04EC-7AB5-4EEC-A31D-7B385F4F87A6}"/>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41" name="Group 40">
              <a:extLst>
                <a:ext uri="{FF2B5EF4-FFF2-40B4-BE49-F238E27FC236}">
                  <a16:creationId xmlns:a16="http://schemas.microsoft.com/office/drawing/2014/main" id="{79F5F1F0-CC70-40B0-9719-17EEF28385D8}"/>
                </a:ext>
              </a:extLst>
            </p:cNvPr>
            <p:cNvGrpSpPr/>
            <p:nvPr/>
          </p:nvGrpSpPr>
          <p:grpSpPr>
            <a:xfrm>
              <a:off x="4402775" y="87642"/>
              <a:ext cx="302576" cy="371967"/>
              <a:chOff x="4459924" y="87642"/>
              <a:chExt cx="479441" cy="371967"/>
            </a:xfrm>
            <a:grpFill/>
          </p:grpSpPr>
          <p:sp>
            <p:nvSpPr>
              <p:cNvPr id="42" name="Rectangle 41">
                <a:extLst>
                  <a:ext uri="{FF2B5EF4-FFF2-40B4-BE49-F238E27FC236}">
                    <a16:creationId xmlns:a16="http://schemas.microsoft.com/office/drawing/2014/main" id="{00F99A08-2A93-4FF7-A9F5-AD887B048AAA}"/>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20800EC-E7BB-4EDD-96AF-5FFDDD8C21F2}"/>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CE32250-B1D5-4EDF-8334-18B1F3E30CF2}"/>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1660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6F9D418-E5AA-4B87-ADCD-FE5A5C69DA93}"/>
              </a:ext>
            </a:extLst>
          </p:cNvPr>
          <p:cNvGrpSpPr/>
          <p:nvPr/>
        </p:nvGrpSpPr>
        <p:grpSpPr>
          <a:xfrm>
            <a:off x="-11995" y="1"/>
            <a:ext cx="12203996" cy="6871877"/>
            <a:chOff x="-11995" y="1"/>
            <a:chExt cx="12203996" cy="6871877"/>
          </a:xfrm>
        </p:grpSpPr>
        <p:sp>
          <p:nvSpPr>
            <p:cNvPr id="38" name="Google Shape;1542;p167">
              <a:extLst>
                <a:ext uri="{FF2B5EF4-FFF2-40B4-BE49-F238E27FC236}">
                  <a16:creationId xmlns:a16="http://schemas.microsoft.com/office/drawing/2014/main" id="{374CCDA8-FDC3-4A2A-A0C6-DB8C9BA0A7D5}"/>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9" name="Google Shape;1570;p167" descr="Logo, company name&#10;&#10;Description automatically generated">
              <a:extLst>
                <a:ext uri="{FF2B5EF4-FFF2-40B4-BE49-F238E27FC236}">
                  <a16:creationId xmlns:a16="http://schemas.microsoft.com/office/drawing/2014/main" id="{2B6B9130-5512-46D9-ADF7-2C1DBCEC3DC5}"/>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0" name="Group 39">
              <a:extLst>
                <a:ext uri="{FF2B5EF4-FFF2-40B4-BE49-F238E27FC236}">
                  <a16:creationId xmlns:a16="http://schemas.microsoft.com/office/drawing/2014/main" id="{8CE7EC8C-379E-4413-93B3-8EC18EF5C589}"/>
                </a:ext>
              </a:extLst>
            </p:cNvPr>
            <p:cNvGrpSpPr/>
            <p:nvPr/>
          </p:nvGrpSpPr>
          <p:grpSpPr>
            <a:xfrm>
              <a:off x="-11995" y="6043041"/>
              <a:ext cx="12203996" cy="828837"/>
              <a:chOff x="-11995" y="6043041"/>
              <a:chExt cx="12203996" cy="828837"/>
            </a:xfrm>
          </p:grpSpPr>
          <p:pic>
            <p:nvPicPr>
              <p:cNvPr id="41" name="Picture 40">
                <a:extLst>
                  <a:ext uri="{FF2B5EF4-FFF2-40B4-BE49-F238E27FC236}">
                    <a16:creationId xmlns:a16="http://schemas.microsoft.com/office/drawing/2014/main" id="{1BC37EEA-3A4A-442F-BC59-30C7BC7F0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2" name="Group 41">
                <a:extLst>
                  <a:ext uri="{FF2B5EF4-FFF2-40B4-BE49-F238E27FC236}">
                    <a16:creationId xmlns:a16="http://schemas.microsoft.com/office/drawing/2014/main" id="{7E7682F6-6783-4502-AD2E-144EC3D8302E}"/>
                  </a:ext>
                </a:extLst>
              </p:cNvPr>
              <p:cNvGrpSpPr/>
              <p:nvPr/>
            </p:nvGrpSpPr>
            <p:grpSpPr>
              <a:xfrm>
                <a:off x="1561739" y="6627845"/>
                <a:ext cx="3540864" cy="241516"/>
                <a:chOff x="1561739" y="6627845"/>
                <a:chExt cx="3540864" cy="241516"/>
              </a:xfrm>
            </p:grpSpPr>
            <p:pic>
              <p:nvPicPr>
                <p:cNvPr id="47" name="Google Shape;1546;p167">
                  <a:extLst>
                    <a:ext uri="{FF2B5EF4-FFF2-40B4-BE49-F238E27FC236}">
                      <a16:creationId xmlns:a16="http://schemas.microsoft.com/office/drawing/2014/main" id="{362AFC47-AE59-4A86-B4ED-859C4000A78A}"/>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8" name="Google Shape;1547;p167">
                  <a:extLst>
                    <a:ext uri="{FF2B5EF4-FFF2-40B4-BE49-F238E27FC236}">
                      <a16:creationId xmlns:a16="http://schemas.microsoft.com/office/drawing/2014/main" id="{265000F3-7D4B-4030-865F-6D16E2BE504F}"/>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3" name="Google Shape;1548;p167">
                <a:extLst>
                  <a:ext uri="{FF2B5EF4-FFF2-40B4-BE49-F238E27FC236}">
                    <a16:creationId xmlns:a16="http://schemas.microsoft.com/office/drawing/2014/main" id="{5871CA79-7819-4D5D-B0BF-89C194DE4528}"/>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4" name="Group 43">
                <a:extLst>
                  <a:ext uri="{FF2B5EF4-FFF2-40B4-BE49-F238E27FC236}">
                    <a16:creationId xmlns:a16="http://schemas.microsoft.com/office/drawing/2014/main" id="{B0555210-50FA-48CC-8429-CD28DCB8B39E}"/>
                  </a:ext>
                </a:extLst>
              </p:cNvPr>
              <p:cNvGrpSpPr/>
              <p:nvPr/>
            </p:nvGrpSpPr>
            <p:grpSpPr>
              <a:xfrm>
                <a:off x="9555669" y="6135729"/>
                <a:ext cx="2002917" cy="620087"/>
                <a:chOff x="9693783" y="6029325"/>
                <a:chExt cx="2002917" cy="620087"/>
              </a:xfrm>
            </p:grpSpPr>
            <p:sp>
              <p:nvSpPr>
                <p:cNvPr id="45" name="Rectangle 44">
                  <a:extLst>
                    <a:ext uri="{FF2B5EF4-FFF2-40B4-BE49-F238E27FC236}">
                      <a16:creationId xmlns:a16="http://schemas.microsoft.com/office/drawing/2014/main" id="{3847CC29-4E5D-42B1-934D-C01B119AE728}"/>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picture containing text&#10;&#10;Description automatically generated">
                  <a:extLst>
                    <a:ext uri="{FF2B5EF4-FFF2-40B4-BE49-F238E27FC236}">
                      <a16:creationId xmlns:a16="http://schemas.microsoft.com/office/drawing/2014/main" id="{C1878D1F-946F-4A4D-9290-16488EC48D9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563407"/>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06894"/>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09799"/>
            <a:ext cx="1125806" cy="1215808"/>
          </a:xfrm>
          <a:prstGeom prst="rect">
            <a:avLst/>
          </a:prstGeom>
        </p:spPr>
      </p:pic>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10</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136727"/>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23665"/>
            <a:ext cx="0" cy="473421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14140"/>
            <a:ext cx="0" cy="4743735"/>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FAF6A2A-B089-4760-AA48-2BC1A49B8938}"/>
              </a:ext>
            </a:extLst>
          </p:cNvPr>
          <p:cNvSpPr txBox="1"/>
          <p:nvPr/>
        </p:nvSpPr>
        <p:spPr>
          <a:xfrm>
            <a:off x="5604244" y="2650934"/>
            <a:ext cx="6387731" cy="3714863"/>
          </a:xfrm>
          <a:prstGeom prst="rect">
            <a:avLst/>
          </a:prstGeom>
          <a:noFill/>
        </p:spPr>
        <p:txBody>
          <a:bodyPr wrap="square" rtlCol="0">
            <a:spAutoFit/>
          </a:bodyPr>
          <a:lstStyle/>
          <a:p>
            <a:pPr marL="342900" indent="-342900" hangingPunct="0">
              <a:lnSpc>
                <a:spcPct val="115000"/>
              </a:lnSpc>
              <a:buFont typeface="+mj-lt"/>
              <a:buAutoNum type="arabicPeriod" startAt="3"/>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Microcredential</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hangingPunct="0">
              <a:lnSpc>
                <a:spcPct val="115000"/>
              </a:lnSpc>
              <a:spcBef>
                <a:spcPts val="0"/>
              </a:spcBef>
              <a:spcAft>
                <a:spcPts val="0"/>
              </a:spcAft>
              <a:buFont typeface="+mj-lt"/>
              <a:buAutoNum type="arabicPeriod" startAt="3"/>
              <a:tabLst>
                <a:tab pos="151765" algn="l"/>
                <a:tab pos="1771650" algn="l"/>
              </a:tabLst>
            </a:pP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hangingPunct="0">
              <a:lnSpc>
                <a:spcPct val="115000"/>
              </a:lnSpc>
              <a:buFont typeface="+mj-lt"/>
              <a:buAutoNum type="romanLcPeriod"/>
              <a:tabLst>
                <a:tab pos="151765" algn="l"/>
                <a:tab pos="1771650" algn="l"/>
              </a:tabLst>
            </a:pPr>
            <a:r>
              <a:rPr lang="en-US" sz="1100" dirty="0" err="1">
                <a:latin typeface="Arial" panose="020B0604020202020204" pitchFamily="34" charset="0"/>
                <a:ea typeface="Times New Roman" panose="02020603050405020304" pitchFamily="18" charset="0"/>
                <a:cs typeface="Arial" panose="020B0604020202020204" pitchFamily="34" charset="0"/>
              </a:rPr>
              <a:t>Dalam</a:t>
            </a:r>
            <a:r>
              <a:rPr lang="en-US" sz="1100" dirty="0">
                <a:latin typeface="Arial" panose="020B0604020202020204" pitchFamily="34" charset="0"/>
                <a:ea typeface="Times New Roman" panose="02020603050405020304" pitchFamily="18" charset="0"/>
                <a:cs typeface="Arial" panose="020B0604020202020204" pitchFamily="34" charset="0"/>
              </a:rPr>
              <a:t> proses </a:t>
            </a:r>
            <a:r>
              <a:rPr lang="en-US" sz="1100" dirty="0" err="1">
                <a:latin typeface="Arial" panose="020B0604020202020204" pitchFamily="34" charset="0"/>
                <a:ea typeface="Times New Roman" panose="02020603050405020304" pitchFamily="18" charset="0"/>
                <a:cs typeface="Arial" panose="020B0604020202020204" pitchFamily="34" charset="0"/>
              </a:rPr>
              <a:t>untuk</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pemetaan</a:t>
            </a:r>
            <a:r>
              <a:rPr lang="en-US" sz="1100" dirty="0">
                <a:latin typeface="Arial" panose="020B0604020202020204" pitchFamily="34" charset="0"/>
                <a:ea typeface="Times New Roman" panose="02020603050405020304" pitchFamily="18" charset="0"/>
                <a:cs typeface="Arial" panose="020B0604020202020204" pitchFamily="34" charset="0"/>
              </a:rPr>
              <a:t>  program </a:t>
            </a:r>
            <a:r>
              <a:rPr lang="en-US" sz="1100" dirty="0" err="1">
                <a:latin typeface="Arial" panose="020B0604020202020204" pitchFamily="34" charset="0"/>
                <a:ea typeface="Times New Roman" panose="02020603050405020304" pitchFamily="18" charset="0"/>
                <a:cs typeface="Arial" panose="020B0604020202020204" pitchFamily="34" charset="0"/>
              </a:rPr>
              <a:t>profesional</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dengan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persijilan</a:t>
            </a:r>
            <a:r>
              <a:rPr lang="en-US" sz="1100" dirty="0">
                <a:latin typeface="Arial" panose="020B0604020202020204" pitchFamily="34" charset="0"/>
                <a:ea typeface="Times New Roman" panose="02020603050405020304" pitchFamily="18" charset="0"/>
                <a:cs typeface="Arial" panose="020B0604020202020204" pitchFamily="34" charset="0"/>
              </a:rPr>
              <a:t> modular  Standard </a:t>
            </a:r>
            <a:r>
              <a:rPr lang="en-US" sz="1100" dirty="0" err="1">
                <a:latin typeface="Arial" panose="020B0604020202020204" pitchFamily="34" charset="0"/>
                <a:ea typeface="Times New Roman" panose="02020603050405020304" pitchFamily="18" charset="0"/>
                <a:cs typeface="Arial" panose="020B0604020202020204" pitchFamily="34" charset="0"/>
              </a:rPr>
              <a:t>Kemahiran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Pekerjaan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Kebangsaan</a:t>
            </a:r>
            <a:r>
              <a:rPr lang="en-US" sz="1100" dirty="0">
                <a:latin typeface="Arial" panose="020B0604020202020204" pitchFamily="34" charset="0"/>
                <a:ea typeface="Times New Roman" panose="02020603050405020304" pitchFamily="18" charset="0"/>
                <a:cs typeface="Arial" panose="020B0604020202020204" pitchFamily="34" charset="0"/>
              </a:rPr>
              <a:t> (NOSS) </a:t>
            </a:r>
            <a:r>
              <a:rPr lang="en-US" sz="1100" dirty="0" err="1">
                <a:latin typeface="Arial" panose="020B0604020202020204" pitchFamily="34" charset="0"/>
                <a:ea typeface="Times New Roman" panose="02020603050405020304" pitchFamily="18" charset="0"/>
                <a:cs typeface="Arial" panose="020B0604020202020204" pitchFamily="34" charset="0"/>
              </a:rPr>
              <a:t>Jabatan</a:t>
            </a:r>
            <a:r>
              <a:rPr lang="en-US" sz="1100" dirty="0">
                <a:latin typeface="Arial" panose="020B0604020202020204" pitchFamily="34" charset="0"/>
                <a:ea typeface="Times New Roman" panose="02020603050405020304" pitchFamily="18" charset="0"/>
                <a:cs typeface="Arial" panose="020B0604020202020204" pitchFamily="34" charset="0"/>
              </a:rPr>
              <a:t> Pembangunan </a:t>
            </a:r>
            <a:r>
              <a:rPr lang="en-US" sz="1100" dirty="0" err="1">
                <a:latin typeface="Arial" panose="020B0604020202020204" pitchFamily="34" charset="0"/>
                <a:ea typeface="Times New Roman" panose="02020603050405020304" pitchFamily="18" charset="0"/>
                <a:cs typeface="Arial" panose="020B0604020202020204" pitchFamily="34" charset="0"/>
              </a:rPr>
              <a:t>Kemahiran</a:t>
            </a:r>
            <a:r>
              <a:rPr lang="en-US" sz="1100" dirty="0">
                <a:latin typeface="Arial" panose="020B0604020202020204" pitchFamily="34" charset="0"/>
                <a:ea typeface="Times New Roman" panose="02020603050405020304" pitchFamily="18" charset="0"/>
                <a:cs typeface="Arial" panose="020B0604020202020204" pitchFamily="34" charset="0"/>
              </a:rPr>
              <a:t> (JPK) </a:t>
            </a:r>
            <a:r>
              <a:rPr lang="en-US" sz="1100" dirty="0" err="1">
                <a:latin typeface="Arial" panose="020B0604020202020204" pitchFamily="34" charset="0"/>
                <a:ea typeface="Times New Roman" panose="02020603050405020304" pitchFamily="18" charset="0"/>
                <a:cs typeface="Arial" panose="020B0604020202020204" pitchFamily="34" charset="0"/>
              </a:rPr>
              <a:t>sebagai</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salah</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satu</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inisiatif</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nilai</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tambah</a:t>
            </a:r>
            <a:r>
              <a:rPr lang="en-US" sz="1100" dirty="0">
                <a:latin typeface="Arial" panose="020B0604020202020204" pitchFamily="34" charset="0"/>
                <a:ea typeface="Times New Roman" panose="02020603050405020304" pitchFamily="18" charset="0"/>
                <a:cs typeface="Arial" panose="020B0604020202020204" pitchFamily="34" charset="0"/>
              </a:rPr>
              <a:t> program. </a:t>
            </a:r>
            <a:r>
              <a:rPr lang="en-US" sz="1100" dirty="0" err="1">
                <a:latin typeface="Arial" panose="020B0604020202020204" pitchFamily="34" charset="0"/>
                <a:ea typeface="Times New Roman" panose="02020603050405020304" pitchFamily="18" charset="0"/>
                <a:cs typeface="Arial" panose="020B0604020202020204" pitchFamily="34" charset="0"/>
              </a:rPr>
              <a:t>Satu</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sesi</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perjumpaan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dengan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pihak</a:t>
            </a:r>
            <a:r>
              <a:rPr lang="en-US" sz="1100" dirty="0">
                <a:latin typeface="Arial" panose="020B0604020202020204" pitchFamily="34" charset="0"/>
                <a:ea typeface="Times New Roman" panose="02020603050405020304" pitchFamily="18" charset="0"/>
                <a:cs typeface="Arial" panose="020B0604020202020204" pitchFamily="34" charset="0"/>
              </a:rPr>
              <a:t> JPK </a:t>
            </a:r>
            <a:r>
              <a:rPr lang="en-US" sz="1100" dirty="0" err="1">
                <a:latin typeface="Arial" panose="020B0604020202020204" pitchFamily="34" charset="0"/>
                <a:ea typeface="Times New Roman" panose="02020603050405020304" pitchFamily="18" charset="0"/>
                <a:cs typeface="Arial" panose="020B0604020202020204" pitchFamily="34" charset="0"/>
              </a:rPr>
              <a:t>akan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diaturkan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bagi</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pendaftaran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Pusat</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Bertauliah</a:t>
            </a:r>
            <a:r>
              <a:rPr lang="en-US" sz="1100" dirty="0">
                <a:latin typeface="Arial" panose="020B0604020202020204" pitchFamily="34" charset="0"/>
                <a:ea typeface="Times New Roman" panose="02020603050405020304" pitchFamily="18" charset="0"/>
                <a:cs typeface="Arial" panose="020B0604020202020204" pitchFamily="34" charset="0"/>
              </a:rPr>
              <a:t> (PB) </a:t>
            </a:r>
            <a:r>
              <a:rPr lang="en-US" sz="1100" dirty="0" err="1">
                <a:latin typeface="Arial" panose="020B0604020202020204" pitchFamily="34" charset="0"/>
                <a:ea typeface="Times New Roman" panose="02020603050405020304" pitchFamily="18" charset="0"/>
                <a:cs typeface="Arial" panose="020B0604020202020204" pitchFamily="34" charset="0"/>
              </a:rPr>
              <a:t>bagi</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pelaksanaan</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perkara</a:t>
            </a:r>
            <a:r>
              <a:rPr lang="en-US" sz="1100" dirty="0">
                <a:latin typeface="Arial" panose="020B0604020202020204" pitchFamily="34" charset="0"/>
                <a:ea typeface="Times New Roman" panose="02020603050405020304" pitchFamily="18" charset="0"/>
                <a:cs typeface="Arial" panose="020B0604020202020204" pitchFamily="34" charset="0"/>
              </a:rPr>
              <a:t> </a:t>
            </a:r>
            <a:r>
              <a:rPr lang="en-US" sz="1100" dirty="0" err="1">
                <a:latin typeface="Arial" panose="020B0604020202020204" pitchFamily="34" charset="0"/>
                <a:ea typeface="Times New Roman" panose="02020603050405020304" pitchFamily="18" charset="0"/>
                <a:cs typeface="Arial" panose="020B0604020202020204" pitchFamily="34" charset="0"/>
              </a:rPr>
              <a:t>ini</a:t>
            </a:r>
            <a:r>
              <a:rPr lang="en-US" sz="1100" dirty="0">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914400" marR="0" hangingPunct="0">
              <a:lnSpc>
                <a:spcPct val="115000"/>
              </a:lnSpc>
              <a:spcBef>
                <a:spcPts val="0"/>
              </a:spcBef>
              <a:spcAft>
                <a:spcPts val="0"/>
              </a:spcAft>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 </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hangingPunct="0">
              <a:lnSpc>
                <a:spcPct val="115000"/>
              </a:lnSpc>
              <a:spcBef>
                <a:spcPts val="0"/>
              </a:spcBef>
              <a:spcAft>
                <a:spcPts val="0"/>
              </a:spcAft>
              <a:buFont typeface="+mj-lt"/>
              <a:buAutoNum type="arabicPeriod" startAt="4"/>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Pengiktirafan Graduan Profesional MBOT </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785495" marR="0" hangingPunct="0">
              <a:lnSpc>
                <a:spcPct val="115000"/>
              </a:lnSpc>
              <a:spcBef>
                <a:spcPts val="0"/>
              </a:spcBef>
              <a:spcAft>
                <a:spcPts val="0"/>
              </a:spcAft>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 </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hangingPunct="0">
              <a:lnSpc>
                <a:spcPct val="115000"/>
              </a:lnSpc>
              <a:buFont typeface="+mj-lt"/>
              <a:buAutoNum type="romanLcPeriod"/>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MBOT telah mengadakan sesi penerangan lantikan wakil Techzone (penyedia latihan) pada 21 Disember 2021 dan hasil dapatan adalah seperti berikut:</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785495" marR="0" hangingPunct="0">
              <a:lnSpc>
                <a:spcPct val="115000"/>
              </a:lnSpc>
              <a:spcBef>
                <a:spcPts val="0"/>
              </a:spcBef>
              <a:spcAft>
                <a:spcPts val="0"/>
              </a:spcAft>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 </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1028700" lvl="1" indent="-228600" hangingPunct="0">
              <a:lnSpc>
                <a:spcPct val="115000"/>
              </a:lnSpc>
              <a:buFont typeface="+mj-lt"/>
              <a:buAutoNum type="alphaLcParenR"/>
              <a:tabLst>
                <a:tab pos="15176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Pihak MBOT akan menghantar surat lantikan dan deraf MoA kepada Naib Canselor UMP pada Februari 2022.</a:t>
            </a:r>
          </a:p>
          <a:p>
            <a:pPr marL="571500" marR="0" lvl="0" indent="-228600" hangingPunct="0">
              <a:lnSpc>
                <a:spcPct val="115000"/>
              </a:lnSpc>
              <a:spcBef>
                <a:spcPts val="0"/>
              </a:spcBef>
              <a:spcAft>
                <a:spcPts val="0"/>
              </a:spcAft>
              <a:buFont typeface="+mj-lt"/>
              <a:buAutoNum type="alphaLcParenR"/>
              <a:tabLst>
                <a:tab pos="151765"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1028700" lvl="1" indent="-228600">
              <a:buFont typeface="+mj-lt"/>
              <a:buAutoNum type="alphaLcParenR" startAt="2"/>
            </a:pPr>
            <a:r>
              <a:rPr lang="ms-MY" sz="1100" dirty="0">
                <a:effectLst/>
                <a:latin typeface="Arial" panose="020B0604020202020204" pitchFamily="34" charset="0"/>
                <a:ea typeface="Times New Roman" panose="02020603050405020304" pitchFamily="18" charset="0"/>
                <a:cs typeface="Arial" panose="020B0604020202020204" pitchFamily="34" charset="0"/>
              </a:rPr>
              <a:t>Lantikan UMP Advanced sebagai Techzone Pantai Timur merangkumi kerjasama dalam pelaksanaan kursus peningkatan profesionalism Ts/Tc, Kursus Induksi Ts/Tc dan Kursus Transformasi Ts/Tc</a:t>
            </a:r>
            <a:endParaRPr lang="en-MY" sz="800" b="0" i="0" u="none" strike="noStrike" kern="1200" dirty="0">
              <a:solidFill>
                <a:schemeClr val="dk1"/>
              </a:solidFill>
              <a:effectLst/>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8399F007-A46F-4D4B-9ED5-37FF085D01FE}"/>
              </a:ext>
            </a:extLst>
          </p:cNvPr>
          <p:cNvGrpSpPr/>
          <p:nvPr/>
        </p:nvGrpSpPr>
        <p:grpSpPr>
          <a:xfrm>
            <a:off x="1" y="87642"/>
            <a:ext cx="4705350" cy="371967"/>
            <a:chOff x="1" y="87642"/>
            <a:chExt cx="4705350" cy="371967"/>
          </a:xfrm>
          <a:solidFill>
            <a:srgbClr val="203864"/>
          </a:solidFill>
        </p:grpSpPr>
        <p:sp>
          <p:nvSpPr>
            <p:cNvPr id="28" name="Rectangle 27">
              <a:extLst>
                <a:ext uri="{FF2B5EF4-FFF2-40B4-BE49-F238E27FC236}">
                  <a16:creationId xmlns:a16="http://schemas.microsoft.com/office/drawing/2014/main" id="{94189796-A53E-4168-8684-911C5509DCC1}"/>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29" name="Group 28">
              <a:extLst>
                <a:ext uri="{FF2B5EF4-FFF2-40B4-BE49-F238E27FC236}">
                  <a16:creationId xmlns:a16="http://schemas.microsoft.com/office/drawing/2014/main" id="{BC10F2DA-BBAB-486C-AFCB-4E5F9989B74F}"/>
                </a:ext>
              </a:extLst>
            </p:cNvPr>
            <p:cNvGrpSpPr/>
            <p:nvPr/>
          </p:nvGrpSpPr>
          <p:grpSpPr>
            <a:xfrm>
              <a:off x="4402775" y="87642"/>
              <a:ext cx="302576" cy="371967"/>
              <a:chOff x="4459924" y="87642"/>
              <a:chExt cx="479441" cy="371967"/>
            </a:xfrm>
            <a:grpFill/>
          </p:grpSpPr>
          <p:sp>
            <p:nvSpPr>
              <p:cNvPr id="31" name="Rectangle 30">
                <a:extLst>
                  <a:ext uri="{FF2B5EF4-FFF2-40B4-BE49-F238E27FC236}">
                    <a16:creationId xmlns:a16="http://schemas.microsoft.com/office/drawing/2014/main" id="{4DB07E8B-55AB-4BA8-9124-80C427F5A09B}"/>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D68A32-08C0-4705-BA5A-0CFA9A68F528}"/>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56FF1D0-5207-43DB-BCCA-8E2F1B018E19}"/>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59753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093274-16F3-4661-92AE-EB36A288E059}"/>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5EF5A6D5-921B-4501-BFF1-33DA9400B7BC}"/>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A86451CE-26A4-419B-AED2-E12C8F9D0ACE}"/>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2636DCEF-942E-43F7-B321-C0A20A11039F}"/>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E6940772-D602-433C-86DA-13E74AC4B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38F68344-1FBC-4FC0-BBA5-674DF341B990}"/>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D8238A94-A64E-4648-9096-E81BB06A4128}"/>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F6FB7156-C8F6-4F6F-9055-E2C198C6332A}"/>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48270980-7CEF-4621-8C00-3CF8F684CD0D}"/>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3B6C4FD8-72D0-4608-B00A-484D273C4C68}"/>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58B830C2-D8F6-4091-AEC1-2C44D54DC558}"/>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CE0AAC5E-B151-409C-A8E4-07AE8EA442D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PENDIDIKAN FLEKSIBEL</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1730901838"/>
              </p:ext>
            </p:extLst>
          </p:nvPr>
        </p:nvGraphicFramePr>
        <p:xfrm>
          <a:off x="395551" y="1503123"/>
          <a:ext cx="10698481" cy="4300956"/>
        </p:xfrm>
        <a:graphic>
          <a:graphicData uri="http://schemas.openxmlformats.org/drawingml/2006/table">
            <a:tbl>
              <a:tblPr firstRow="1" bandRow="1">
                <a:noFill/>
              </a:tblPr>
              <a:tblGrid>
                <a:gridCol w="2542804">
                  <a:extLst>
                    <a:ext uri="{9D8B030D-6E8A-4147-A177-3AD203B41FA5}">
                      <a16:colId xmlns:a16="http://schemas.microsoft.com/office/drawing/2014/main" val="20000"/>
                    </a:ext>
                  </a:extLst>
                </a:gridCol>
                <a:gridCol w="1023357">
                  <a:extLst>
                    <a:ext uri="{9D8B030D-6E8A-4147-A177-3AD203B41FA5}">
                      <a16:colId xmlns:a16="http://schemas.microsoft.com/office/drawing/2014/main" val="20001"/>
                    </a:ext>
                  </a:extLst>
                </a:gridCol>
                <a:gridCol w="594360">
                  <a:extLst>
                    <a:ext uri="{9D8B030D-6E8A-4147-A177-3AD203B41FA5}">
                      <a16:colId xmlns:a16="http://schemas.microsoft.com/office/drawing/2014/main" val="20019"/>
                    </a:ext>
                  </a:extLst>
                </a:gridCol>
                <a:gridCol w="594360">
                  <a:extLst>
                    <a:ext uri="{9D8B030D-6E8A-4147-A177-3AD203B41FA5}">
                      <a16:colId xmlns:a16="http://schemas.microsoft.com/office/drawing/2014/main" val="20020"/>
                    </a:ext>
                  </a:extLst>
                </a:gridCol>
                <a:gridCol w="594360">
                  <a:extLst>
                    <a:ext uri="{9D8B030D-6E8A-4147-A177-3AD203B41FA5}">
                      <a16:colId xmlns:a16="http://schemas.microsoft.com/office/drawing/2014/main" val="20021"/>
                    </a:ext>
                  </a:extLst>
                </a:gridCol>
                <a:gridCol w="594360">
                  <a:extLst>
                    <a:ext uri="{9D8B030D-6E8A-4147-A177-3AD203B41FA5}">
                      <a16:colId xmlns:a16="http://schemas.microsoft.com/office/drawing/2014/main" val="20022"/>
                    </a:ext>
                  </a:extLst>
                </a:gridCol>
                <a:gridCol w="594360">
                  <a:extLst>
                    <a:ext uri="{9D8B030D-6E8A-4147-A177-3AD203B41FA5}">
                      <a16:colId xmlns:a16="http://schemas.microsoft.com/office/drawing/2014/main" val="20023"/>
                    </a:ext>
                  </a:extLst>
                </a:gridCol>
                <a:gridCol w="594360">
                  <a:extLst>
                    <a:ext uri="{9D8B030D-6E8A-4147-A177-3AD203B41FA5}">
                      <a16:colId xmlns:a16="http://schemas.microsoft.com/office/drawing/2014/main" val="20024"/>
                    </a:ext>
                  </a:extLst>
                </a:gridCol>
                <a:gridCol w="594360">
                  <a:extLst>
                    <a:ext uri="{9D8B030D-6E8A-4147-A177-3AD203B41FA5}">
                      <a16:colId xmlns:a16="http://schemas.microsoft.com/office/drawing/2014/main" val="20025"/>
                    </a:ext>
                  </a:extLst>
                </a:gridCol>
                <a:gridCol w="594360">
                  <a:extLst>
                    <a:ext uri="{9D8B030D-6E8A-4147-A177-3AD203B41FA5}">
                      <a16:colId xmlns:a16="http://schemas.microsoft.com/office/drawing/2014/main" val="20026"/>
                    </a:ext>
                  </a:extLst>
                </a:gridCol>
                <a:gridCol w="594360">
                  <a:extLst>
                    <a:ext uri="{9D8B030D-6E8A-4147-A177-3AD203B41FA5}">
                      <a16:colId xmlns:a16="http://schemas.microsoft.com/office/drawing/2014/main" val="245560035"/>
                    </a:ext>
                  </a:extLst>
                </a:gridCol>
                <a:gridCol w="594360">
                  <a:extLst>
                    <a:ext uri="{9D8B030D-6E8A-4147-A177-3AD203B41FA5}">
                      <a16:colId xmlns:a16="http://schemas.microsoft.com/office/drawing/2014/main" val="1626596590"/>
                    </a:ext>
                  </a:extLst>
                </a:gridCol>
                <a:gridCol w="594360">
                  <a:extLst>
                    <a:ext uri="{9D8B030D-6E8A-4147-A177-3AD203B41FA5}">
                      <a16:colId xmlns:a16="http://schemas.microsoft.com/office/drawing/2014/main" val="1567607653"/>
                    </a:ext>
                  </a:extLst>
                </a:gridCol>
                <a:gridCol w="594360">
                  <a:extLst>
                    <a:ext uri="{9D8B030D-6E8A-4147-A177-3AD203B41FA5}">
                      <a16:colId xmlns:a16="http://schemas.microsoft.com/office/drawing/2014/main" val="350253660"/>
                    </a:ext>
                  </a:extLst>
                </a:gridCol>
              </a:tblGrid>
              <a:tr h="388709">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7902">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6869">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APEL</a:t>
                      </a:r>
                      <a:br>
                        <a:rPr lang="en-MY" sz="1000" u="none" strike="noStrike" cap="none" dirty="0"/>
                      </a:br>
                      <a:r>
                        <a:rPr lang="en-MY" sz="1000" u="none" strike="noStrike" cap="none" dirty="0" err="1"/>
                        <a:t>Kelulusan</a:t>
                      </a:r>
                      <a:r>
                        <a:rPr lang="en-MY" sz="1000" u="none" strike="noStrike" cap="none" dirty="0"/>
                        <a:t> APEL</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lang="en-MY"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6869">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APEL</a:t>
                      </a:r>
                      <a:br>
                        <a:rPr lang="en-MY" sz="1000" u="none" strike="noStrike" cap="none" dirty="0"/>
                      </a:br>
                      <a:r>
                        <a:rPr lang="en-MY" sz="1000" u="none" strike="noStrike" cap="none" dirty="0" err="1"/>
                        <a:t>Pelaksanaan</a:t>
                      </a:r>
                      <a:r>
                        <a:rPr lang="en-MY" sz="1000" u="none" strike="noStrike" cap="none" dirty="0"/>
                        <a:t> dan </a:t>
                      </a:r>
                      <a:r>
                        <a:rPr lang="en-MY" sz="1000" u="none" strike="noStrike" cap="none" dirty="0" err="1"/>
                        <a:t>pengambilan</a:t>
                      </a:r>
                      <a:r>
                        <a:rPr lang="en-MY" sz="1000" u="none" strike="noStrike" cap="none" dirty="0"/>
                        <a:t> </a:t>
                      </a:r>
                      <a:r>
                        <a:rPr lang="en-MY" sz="1000" u="none" strike="noStrike" cap="none" dirty="0" err="1"/>
                        <a:t>pelajar</a:t>
                      </a:r>
                      <a:r>
                        <a:rPr lang="en-MY" sz="1000" u="none" strike="noStrike" cap="none" dirty="0"/>
                        <a:t> </a:t>
                      </a:r>
                      <a:r>
                        <a:rPr lang="en-MY" sz="1000" u="none" strike="noStrike" cap="none" dirty="0" err="1"/>
                        <a:t>melalui</a:t>
                      </a:r>
                      <a:r>
                        <a:rPr lang="en-MY" sz="1000" u="none" strike="noStrike" cap="none" dirty="0"/>
                        <a:t> APEL</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9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3"/>
                  </a:ext>
                </a:extLst>
              </a:tr>
              <a:tr h="706869">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RPEL</a:t>
                      </a:r>
                      <a:br>
                        <a:rPr lang="en-MY" sz="1000" u="none" strike="noStrike" cap="none" dirty="0"/>
                      </a:br>
                      <a:r>
                        <a:rPr lang="en-MY" sz="1000" u="none" strike="noStrike" cap="none" dirty="0"/>
                        <a:t>Pembangunan system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06869">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RPEL</a:t>
                      </a:r>
                      <a:br>
                        <a:rPr lang="en-MY" sz="1000" u="none" strike="noStrike" cap="none" dirty="0"/>
                      </a:br>
                      <a:r>
                        <a:rPr lang="fi-FI" sz="1000" u="none" strike="noStrike" cap="none" dirty="0"/>
                        <a:t>Pelaksanaan dan pengambilan pelajar melalui RPEL</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9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706869">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2">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2887686"/>
                  </a:ext>
                </a:extLst>
              </a:tr>
            </a:tbl>
          </a:graphicData>
        </a:graphic>
      </p:graphicFrame>
    </p:spTree>
    <p:extLst>
      <p:ext uri="{BB962C8B-B14F-4D97-AF65-F5344CB8AC3E}">
        <p14:creationId xmlns:p14="http://schemas.microsoft.com/office/powerpoint/2010/main" val="1622503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7233176-B70B-41BA-84D4-6F522A3F5797}"/>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A1E73218-9906-4FA5-B702-029737AB39C5}"/>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90303620-34CA-4A3A-84A8-5DBD4202ADF0}"/>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370FD7A3-EB3C-461F-B1B0-C011998F2C73}"/>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F3FF95F6-3C51-46BF-A5E4-D5C3CAE08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350044FF-B718-4BFF-9670-537635B7BE6F}"/>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3F153734-F852-4A1F-81A2-D4128C5F1CDD}"/>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5C698FAC-25FD-4661-A380-8E6D45E91B0C}"/>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186EB748-7AFB-4758-8DD0-3E18F42447ED}"/>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8DFFA806-EE8C-47A3-8A47-D3F0ADC90A0C}"/>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844DBDCC-AD87-4C71-903B-5C6FD5CC21F1}"/>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BC17BD93-FC98-4B48-AE0C-0F780A00781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PENDIDIKAN FLEKSIBEL</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1881414429"/>
              </p:ext>
            </p:extLst>
          </p:nvPr>
        </p:nvGraphicFramePr>
        <p:xfrm>
          <a:off x="635666" y="1448970"/>
          <a:ext cx="10660696" cy="4222629"/>
        </p:xfrm>
        <a:graphic>
          <a:graphicData uri="http://schemas.openxmlformats.org/drawingml/2006/table">
            <a:tbl>
              <a:tblPr firstRow="1" bandRow="1">
                <a:noFill/>
              </a:tblPr>
              <a:tblGrid>
                <a:gridCol w="2533822">
                  <a:extLst>
                    <a:ext uri="{9D8B030D-6E8A-4147-A177-3AD203B41FA5}">
                      <a16:colId xmlns:a16="http://schemas.microsoft.com/office/drawing/2014/main" val="20000"/>
                    </a:ext>
                  </a:extLst>
                </a:gridCol>
                <a:gridCol w="1019742">
                  <a:extLst>
                    <a:ext uri="{9D8B030D-6E8A-4147-A177-3AD203B41FA5}">
                      <a16:colId xmlns:a16="http://schemas.microsoft.com/office/drawing/2014/main" val="20001"/>
                    </a:ext>
                  </a:extLst>
                </a:gridCol>
                <a:gridCol w="592261">
                  <a:extLst>
                    <a:ext uri="{9D8B030D-6E8A-4147-A177-3AD203B41FA5}">
                      <a16:colId xmlns:a16="http://schemas.microsoft.com/office/drawing/2014/main" val="20019"/>
                    </a:ext>
                  </a:extLst>
                </a:gridCol>
                <a:gridCol w="592261">
                  <a:extLst>
                    <a:ext uri="{9D8B030D-6E8A-4147-A177-3AD203B41FA5}">
                      <a16:colId xmlns:a16="http://schemas.microsoft.com/office/drawing/2014/main" val="20020"/>
                    </a:ext>
                  </a:extLst>
                </a:gridCol>
                <a:gridCol w="592261">
                  <a:extLst>
                    <a:ext uri="{9D8B030D-6E8A-4147-A177-3AD203B41FA5}">
                      <a16:colId xmlns:a16="http://schemas.microsoft.com/office/drawing/2014/main" val="20021"/>
                    </a:ext>
                  </a:extLst>
                </a:gridCol>
                <a:gridCol w="592261">
                  <a:extLst>
                    <a:ext uri="{9D8B030D-6E8A-4147-A177-3AD203B41FA5}">
                      <a16:colId xmlns:a16="http://schemas.microsoft.com/office/drawing/2014/main" val="20022"/>
                    </a:ext>
                  </a:extLst>
                </a:gridCol>
                <a:gridCol w="592261">
                  <a:extLst>
                    <a:ext uri="{9D8B030D-6E8A-4147-A177-3AD203B41FA5}">
                      <a16:colId xmlns:a16="http://schemas.microsoft.com/office/drawing/2014/main" val="20023"/>
                    </a:ext>
                  </a:extLst>
                </a:gridCol>
                <a:gridCol w="592261">
                  <a:extLst>
                    <a:ext uri="{9D8B030D-6E8A-4147-A177-3AD203B41FA5}">
                      <a16:colId xmlns:a16="http://schemas.microsoft.com/office/drawing/2014/main" val="20024"/>
                    </a:ext>
                  </a:extLst>
                </a:gridCol>
                <a:gridCol w="592261">
                  <a:extLst>
                    <a:ext uri="{9D8B030D-6E8A-4147-A177-3AD203B41FA5}">
                      <a16:colId xmlns:a16="http://schemas.microsoft.com/office/drawing/2014/main" val="20025"/>
                    </a:ext>
                  </a:extLst>
                </a:gridCol>
                <a:gridCol w="592261">
                  <a:extLst>
                    <a:ext uri="{9D8B030D-6E8A-4147-A177-3AD203B41FA5}">
                      <a16:colId xmlns:a16="http://schemas.microsoft.com/office/drawing/2014/main" val="20026"/>
                    </a:ext>
                  </a:extLst>
                </a:gridCol>
                <a:gridCol w="592261">
                  <a:extLst>
                    <a:ext uri="{9D8B030D-6E8A-4147-A177-3AD203B41FA5}">
                      <a16:colId xmlns:a16="http://schemas.microsoft.com/office/drawing/2014/main" val="245560035"/>
                    </a:ext>
                  </a:extLst>
                </a:gridCol>
                <a:gridCol w="592261">
                  <a:extLst>
                    <a:ext uri="{9D8B030D-6E8A-4147-A177-3AD203B41FA5}">
                      <a16:colId xmlns:a16="http://schemas.microsoft.com/office/drawing/2014/main" val="1626596590"/>
                    </a:ext>
                  </a:extLst>
                </a:gridCol>
                <a:gridCol w="592261">
                  <a:extLst>
                    <a:ext uri="{9D8B030D-6E8A-4147-A177-3AD203B41FA5}">
                      <a16:colId xmlns:a16="http://schemas.microsoft.com/office/drawing/2014/main" val="1567607653"/>
                    </a:ext>
                  </a:extLst>
                </a:gridCol>
                <a:gridCol w="592261">
                  <a:extLst>
                    <a:ext uri="{9D8B030D-6E8A-4147-A177-3AD203B41FA5}">
                      <a16:colId xmlns:a16="http://schemas.microsoft.com/office/drawing/2014/main" val="350253660"/>
                    </a:ext>
                  </a:extLst>
                </a:gridCol>
              </a:tblGrid>
              <a:tr h="381630">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1019">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err="1"/>
                        <a:t>Microcredential</a:t>
                      </a:r>
                      <a:br>
                        <a:rPr lang="en-MY" sz="1000" u="none" strike="noStrike" cap="none" dirty="0"/>
                      </a:br>
                      <a:r>
                        <a:rPr lang="en-MY" sz="1000" u="none" strike="noStrike" cap="none" dirty="0" err="1"/>
                        <a:t>Mesyuarat</a:t>
                      </a:r>
                      <a:r>
                        <a:rPr lang="en-MY" sz="1000" u="none" strike="noStrike" cap="none" dirty="0"/>
                        <a:t> Bersama JPK</a:t>
                      </a:r>
                    </a:p>
                    <a:p>
                      <a:pPr marL="0" marR="0" lvl="0" indent="0" algn="l" rtl="0">
                        <a:lnSpc>
                          <a:spcPct val="100000"/>
                        </a:lnSpc>
                        <a:spcBef>
                          <a:spcPts val="0"/>
                        </a:spcBef>
                        <a:spcAft>
                          <a:spcPts val="0"/>
                        </a:spcAft>
                        <a:buClr>
                          <a:srgbClr val="000000"/>
                        </a:buClr>
                        <a:buSzPts val="800"/>
                        <a:buFont typeface="Arial"/>
                        <a:buNone/>
                      </a:pPr>
                      <a:r>
                        <a:rPr lang="en-MY" sz="1000" u="none" strike="noStrike" cap="none" dirty="0" err="1"/>
                        <a:t>Kelulusan</a:t>
                      </a:r>
                      <a:r>
                        <a:rPr lang="en-MY" sz="1000" u="none" strike="noStrike" cap="none" dirty="0"/>
                        <a:t> Nilai </a:t>
                      </a:r>
                      <a:r>
                        <a:rPr lang="en-MY" sz="1000" u="none" strike="noStrike" cap="none" dirty="0" err="1"/>
                        <a:t>Tambah</a:t>
                      </a:r>
                      <a:r>
                        <a:rPr lang="en-MY" sz="1000" u="none" strike="noStrike" cap="none" dirty="0"/>
                        <a:t>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lang="en-MY"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err="1"/>
                        <a:t>Pelaksanaan</a:t>
                      </a:r>
                      <a:r>
                        <a:rPr lang="en-MY" sz="1000" b="1" u="none" strike="noStrike" cap="none" dirty="0"/>
                        <a:t> Program </a:t>
                      </a:r>
                      <a:r>
                        <a:rPr lang="en-MY" sz="1000" b="1" u="none" strike="noStrike" cap="none" dirty="0" err="1"/>
                        <a:t>Profesional</a:t>
                      </a:r>
                      <a:r>
                        <a:rPr lang="en-MY" sz="1000" b="1" u="none" strike="noStrike" cap="none" dirty="0"/>
                        <a:t> Bersama JPK</a:t>
                      </a:r>
                      <a:br>
                        <a:rPr lang="en-MY" sz="1000" u="none" strike="noStrike" cap="none" dirty="0"/>
                      </a:b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7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3"/>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MBOT</a:t>
                      </a:r>
                      <a:br>
                        <a:rPr lang="en-MY" sz="1000" u="none" strike="noStrike" cap="none" dirty="0"/>
                      </a:br>
                      <a:r>
                        <a:rPr lang="en-MY" sz="1000" u="none" strike="noStrike" cap="none" dirty="0"/>
                        <a:t>MOA &amp; </a:t>
                      </a:r>
                      <a:r>
                        <a:rPr lang="en-MY" sz="1000" u="none" strike="noStrike" cap="none" dirty="0" err="1"/>
                        <a:t>Lantikan</a:t>
                      </a:r>
                      <a:r>
                        <a:rPr lang="en-MY" sz="1000" u="none" strike="noStrike" cap="none" dirty="0"/>
                        <a:t> UMP </a:t>
                      </a:r>
                      <a:r>
                        <a:rPr lang="en-MY" sz="1000" u="none" strike="noStrike" cap="none" dirty="0" err="1"/>
                        <a:t>sebagai</a:t>
                      </a:r>
                      <a:r>
                        <a:rPr lang="en-MY" sz="1000" u="none" strike="noStrike" cap="none" dirty="0"/>
                        <a:t> Tech Zone Centre Pantai Timur</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MBOT</a:t>
                      </a:r>
                      <a:br>
                        <a:rPr lang="en-MY" sz="1000" u="none" strike="noStrike" cap="none" dirty="0"/>
                      </a:br>
                      <a:r>
                        <a:rPr lang="fi-FI" sz="1000" u="none" strike="noStrike" cap="none" dirty="0"/>
                        <a:t>Pelaksanaan dan pengambilan peserta melalui MBOT</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9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693996">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20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2">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60928"/>
                  </a:ext>
                </a:extLst>
              </a:tr>
            </a:tbl>
          </a:graphicData>
        </a:graphic>
      </p:graphicFrame>
    </p:spTree>
    <p:extLst>
      <p:ext uri="{BB962C8B-B14F-4D97-AF65-F5344CB8AC3E}">
        <p14:creationId xmlns:p14="http://schemas.microsoft.com/office/powerpoint/2010/main" val="244161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69BEDF5-D642-434A-B92C-2FEC46B815D3}"/>
              </a:ext>
            </a:extLst>
          </p:cNvPr>
          <p:cNvGrpSpPr/>
          <p:nvPr/>
        </p:nvGrpSpPr>
        <p:grpSpPr>
          <a:xfrm>
            <a:off x="-11995" y="1"/>
            <a:ext cx="12203996" cy="6871877"/>
            <a:chOff x="-11995" y="1"/>
            <a:chExt cx="12203996" cy="6871877"/>
          </a:xfrm>
        </p:grpSpPr>
        <p:sp>
          <p:nvSpPr>
            <p:cNvPr id="31" name="Google Shape;1542;p167">
              <a:extLst>
                <a:ext uri="{FF2B5EF4-FFF2-40B4-BE49-F238E27FC236}">
                  <a16:creationId xmlns:a16="http://schemas.microsoft.com/office/drawing/2014/main" id="{11675FE5-4C2D-4960-9204-ED2A77D1DCB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4" name="Google Shape;1570;p167" descr="Logo, company name&#10;&#10;Description automatically generated">
              <a:extLst>
                <a:ext uri="{FF2B5EF4-FFF2-40B4-BE49-F238E27FC236}">
                  <a16:creationId xmlns:a16="http://schemas.microsoft.com/office/drawing/2014/main" id="{05948E08-B69D-46EB-A392-3DEBCC3D761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6" name="Group 35">
              <a:extLst>
                <a:ext uri="{FF2B5EF4-FFF2-40B4-BE49-F238E27FC236}">
                  <a16:creationId xmlns:a16="http://schemas.microsoft.com/office/drawing/2014/main" id="{6281DCC9-4937-4236-A86D-74E7841C146F}"/>
                </a:ext>
              </a:extLst>
            </p:cNvPr>
            <p:cNvGrpSpPr/>
            <p:nvPr/>
          </p:nvGrpSpPr>
          <p:grpSpPr>
            <a:xfrm>
              <a:off x="-11995" y="6043041"/>
              <a:ext cx="12203996" cy="828837"/>
              <a:chOff x="-11995" y="6043041"/>
              <a:chExt cx="12203996" cy="828837"/>
            </a:xfrm>
          </p:grpSpPr>
          <p:pic>
            <p:nvPicPr>
              <p:cNvPr id="38" name="Picture 37">
                <a:extLst>
                  <a:ext uri="{FF2B5EF4-FFF2-40B4-BE49-F238E27FC236}">
                    <a16:creationId xmlns:a16="http://schemas.microsoft.com/office/drawing/2014/main" id="{24477BC4-B2D4-4B78-AE8A-8BB037C0E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9" name="Group 38">
                <a:extLst>
                  <a:ext uri="{FF2B5EF4-FFF2-40B4-BE49-F238E27FC236}">
                    <a16:creationId xmlns:a16="http://schemas.microsoft.com/office/drawing/2014/main" id="{236EB648-1A90-43F3-BDE0-5B8C4269B5EC}"/>
                  </a:ext>
                </a:extLst>
              </p:cNvPr>
              <p:cNvGrpSpPr/>
              <p:nvPr/>
            </p:nvGrpSpPr>
            <p:grpSpPr>
              <a:xfrm>
                <a:off x="1561739" y="6627845"/>
                <a:ext cx="3540864" cy="241516"/>
                <a:chOff x="1561739" y="6627845"/>
                <a:chExt cx="3540864" cy="241516"/>
              </a:xfrm>
            </p:grpSpPr>
            <p:pic>
              <p:nvPicPr>
                <p:cNvPr id="44" name="Google Shape;1546;p167">
                  <a:extLst>
                    <a:ext uri="{FF2B5EF4-FFF2-40B4-BE49-F238E27FC236}">
                      <a16:creationId xmlns:a16="http://schemas.microsoft.com/office/drawing/2014/main" id="{D76ECB0C-A208-4290-B55C-13A1A228730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5" name="Google Shape;1547;p167">
                  <a:extLst>
                    <a:ext uri="{FF2B5EF4-FFF2-40B4-BE49-F238E27FC236}">
                      <a16:creationId xmlns:a16="http://schemas.microsoft.com/office/drawing/2014/main" id="{A75D38DE-1E70-4DFB-9D9A-E4C5272493B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0" name="Google Shape;1548;p167">
                <a:extLst>
                  <a:ext uri="{FF2B5EF4-FFF2-40B4-BE49-F238E27FC236}">
                    <a16:creationId xmlns:a16="http://schemas.microsoft.com/office/drawing/2014/main" id="{F8D39A7C-5528-4CC6-AA06-B72474F1D86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1" name="Group 40">
                <a:extLst>
                  <a:ext uri="{FF2B5EF4-FFF2-40B4-BE49-F238E27FC236}">
                    <a16:creationId xmlns:a16="http://schemas.microsoft.com/office/drawing/2014/main" id="{92DB9516-28EE-4A8A-993E-BE7F172F7840}"/>
                  </a:ext>
                </a:extLst>
              </p:cNvPr>
              <p:cNvGrpSpPr/>
              <p:nvPr/>
            </p:nvGrpSpPr>
            <p:grpSpPr>
              <a:xfrm>
                <a:off x="9555669" y="6135729"/>
                <a:ext cx="2002917" cy="620087"/>
                <a:chOff x="9693783" y="6029325"/>
                <a:chExt cx="2002917" cy="620087"/>
              </a:xfrm>
            </p:grpSpPr>
            <p:sp>
              <p:nvSpPr>
                <p:cNvPr id="42" name="Rectangle 41">
                  <a:extLst>
                    <a:ext uri="{FF2B5EF4-FFF2-40B4-BE49-F238E27FC236}">
                      <a16:creationId xmlns:a16="http://schemas.microsoft.com/office/drawing/2014/main" id="{C44594E3-03E6-46A8-8EE8-F78CD1E5D63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10;&#10;Description automatically generated">
                  <a:extLst>
                    <a:ext uri="{FF2B5EF4-FFF2-40B4-BE49-F238E27FC236}">
                      <a16:creationId xmlns:a16="http://schemas.microsoft.com/office/drawing/2014/main" id="{1D65F469-186D-45D7-AD7D-2CA5B5DEF7B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7642"/>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2922755"/>
            <a:ext cx="4975049" cy="441468"/>
            <a:chOff x="526421" y="2455785"/>
            <a:chExt cx="4975049" cy="441468"/>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306109"/>
            </a:xfrm>
            <a:prstGeom prst="rect">
              <a:avLst/>
            </a:prstGeom>
            <a:noFill/>
          </p:spPr>
          <p:txBody>
            <a:bodyPr wrap="square" rtlCol="0">
              <a:spAutoFit/>
            </a:bodyPr>
            <a:lstStyle/>
            <a:p>
              <a:pPr algn="ctr">
                <a:lnSpc>
                  <a:spcPct val="107000"/>
                </a:lnSpc>
                <a:spcAft>
                  <a:spcPts val="0"/>
                </a:spcAft>
              </a:pPr>
              <a:r>
                <a:rPr lang="en-US" sz="1400" b="1" dirty="0">
                  <a:solidFill>
                    <a:srgbClr val="1E879D"/>
                  </a:solidFill>
                  <a:effectLst/>
                  <a:latin typeface="Arial" panose="020B0604020202020204" pitchFamily="34" charset="0"/>
                  <a:cs typeface="Arial" panose="020B0604020202020204" pitchFamily="34" charset="0"/>
                </a:rPr>
                <a:t>PENDIGITALAN</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179388" marR="0" lvl="0" indent="-179388"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462D8B12-3647-4D4D-83FD-C5F3059712F1}"/>
              </a:ext>
            </a:extLst>
          </p:cNvPr>
          <p:cNvSpPr txBox="1"/>
          <p:nvPr/>
        </p:nvSpPr>
        <p:spPr>
          <a:xfrm>
            <a:off x="548098" y="3650168"/>
            <a:ext cx="2363645" cy="454612"/>
          </a:xfrm>
          <a:prstGeom prst="rect">
            <a:avLst/>
          </a:prstGeom>
          <a:noFill/>
        </p:spPr>
        <p:txBody>
          <a:bodyPr wrap="square" rtlCol="0">
            <a:spAutoFit/>
          </a:bodyPr>
          <a:lstStyle/>
          <a:p>
            <a:pPr>
              <a:lnSpc>
                <a:spcPct val="107000"/>
              </a:lnSpc>
              <a:spcAft>
                <a:spcPts val="0"/>
              </a:spcAft>
            </a:pPr>
            <a:r>
              <a:rPr lang="en-MY" sz="1100" dirty="0">
                <a:effectLst/>
                <a:latin typeface="Arial" panose="020B0604020202020204" pitchFamily="34" charset="0"/>
                <a:cs typeface="Arial" panose="020B0604020202020204" pitchFamily="34" charset="0"/>
              </a:rPr>
              <a:t>a) Pembangunan </a:t>
            </a:r>
            <a:r>
              <a:rPr lang="en-MY" sz="1100" dirty="0" err="1">
                <a:effectLst/>
                <a:latin typeface="Arial" panose="020B0604020202020204" pitchFamily="34" charset="0"/>
                <a:cs typeface="Arial" panose="020B0604020202020204" pitchFamily="34" charset="0"/>
              </a:rPr>
              <a:t>Sistem</a:t>
            </a:r>
            <a:r>
              <a:rPr lang="en-MY" sz="1100" dirty="0">
                <a:effectLst/>
                <a:latin typeface="Arial" panose="020B0604020202020204" pitchFamily="34" charset="0"/>
                <a:cs typeface="Arial" panose="020B0604020202020204" pitchFamily="34" charset="0"/>
              </a:rPr>
              <a:t> ILMU, </a:t>
            </a:r>
            <a:r>
              <a:rPr lang="en-MY" sz="1100" dirty="0" err="1">
                <a:effectLst/>
                <a:latin typeface="Arial" panose="020B0604020202020204" pitchFamily="34" charset="0"/>
                <a:cs typeface="Arial" panose="020B0604020202020204" pitchFamily="34" charset="0"/>
              </a:rPr>
              <a:t>myIPS</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dan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Sistem</a:t>
            </a:r>
            <a:r>
              <a:rPr lang="en-MY" sz="1100" dirty="0">
                <a:effectLst/>
                <a:latin typeface="Arial" panose="020B0604020202020204" pitchFamily="34" charset="0"/>
                <a:cs typeface="Arial" panose="020B0604020202020204" pitchFamily="34" charset="0"/>
              </a:rPr>
              <a:t> e-Portfolio</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83EE525-709C-4ADE-B79F-E68C6D652491}"/>
              </a:ext>
            </a:extLst>
          </p:cNvPr>
          <p:cNvSpPr txBox="1"/>
          <p:nvPr/>
        </p:nvSpPr>
        <p:spPr>
          <a:xfrm>
            <a:off x="5619564" y="3495158"/>
            <a:ext cx="5918631" cy="2631490"/>
          </a:xfrm>
          <a:prstGeom prst="rect">
            <a:avLst/>
          </a:prstGeom>
          <a:noFill/>
        </p:spPr>
        <p:txBody>
          <a:bodyPr wrap="square" rtlCol="0">
            <a:spAutoFit/>
          </a:bodyPr>
          <a:lstStyle/>
          <a:p>
            <a:pPr marL="176213" marR="0" lvl="0" indent="-176213" algn="l"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a:solidFill>
                  <a:schemeClr val="dk1"/>
                </a:solidFill>
                <a:effectLst/>
                <a:latin typeface="Arial" panose="020B0604020202020204" pitchFamily="34" charset="0"/>
                <a:cs typeface="Arial" panose="020B0604020202020204" pitchFamily="34" charset="0"/>
              </a:rPr>
              <a:t>User Acceptance Test (UAT) </a:t>
            </a:r>
            <a:r>
              <a:rPr lang="en-MY" sz="1100" dirty="0" err="1">
                <a:solidFill>
                  <a:schemeClr val="dk1"/>
                </a:solidFill>
                <a:latin typeface="Arial" panose="020B0604020202020204" pitchFamily="34" charset="0"/>
                <a:cs typeface="Arial" panose="020B0604020202020204" pitchFamily="34" charset="0"/>
              </a:rPr>
              <a:t>telah</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diadakan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5 – 9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2022 </a:t>
            </a:r>
            <a:r>
              <a:rPr lang="en-MY" sz="1100" b="0" u="none" strike="noStrike" kern="1200" dirty="0" err="1">
                <a:solidFill>
                  <a:schemeClr val="dk1"/>
                </a:solidFill>
                <a:effectLst/>
                <a:latin typeface="Arial" panose="020B0604020202020204" pitchFamily="34" charset="0"/>
                <a:cs typeface="Arial" panose="020B0604020202020204" pitchFamily="34" charset="0"/>
              </a:rPr>
              <a:t>bagi</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pemegang</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taruh</a:t>
            </a:r>
            <a:r>
              <a:rPr lang="en-MY" sz="1100" b="0" u="none" strike="noStrike" kern="1200" dirty="0">
                <a:solidFill>
                  <a:schemeClr val="dk1"/>
                </a:solidFill>
                <a:effectLst/>
                <a:latin typeface="Arial" panose="020B0604020202020204" pitchFamily="34" charset="0"/>
                <a:cs typeface="Arial" panose="020B0604020202020204" pitchFamily="34" charset="0"/>
              </a:rPr>
              <a:t> IPS,JHEPA, </a:t>
            </a:r>
            <a:r>
              <a:rPr lang="en-MY" sz="1100" b="0" u="none" strike="noStrike" kern="1200" dirty="0" err="1">
                <a:solidFill>
                  <a:schemeClr val="dk1"/>
                </a:solidFill>
                <a:effectLst/>
                <a:latin typeface="Arial" panose="020B0604020202020204" pitchFamily="34" charset="0"/>
                <a:cs typeface="Arial" panose="020B0604020202020204" pitchFamily="34" charset="0"/>
              </a:rPr>
              <a:t>PsPe</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pelajar</a:t>
            </a:r>
            <a:r>
              <a:rPr lang="en-MY" sz="1100" b="0" u="none" strike="noStrike" kern="1200" dirty="0">
                <a:solidFill>
                  <a:schemeClr val="dk1"/>
                </a:solidFill>
                <a:effectLst/>
                <a:latin typeface="Arial" panose="020B0604020202020204" pitchFamily="34" charset="0"/>
                <a:cs typeface="Arial" panose="020B0604020202020204" pitchFamily="34" charset="0"/>
              </a:rPr>
              <a:t> UMP. </a:t>
            </a:r>
          </a:p>
          <a:p>
            <a:pPr marL="176213" marR="0" lvl="0" indent="-176213" algn="l" defTabSz="914400" rtl="0" eaLnBrk="1" fontAlgn="base" latinLnBrk="0" hangingPunct="1">
              <a:lnSpc>
                <a:spcPct val="150000"/>
              </a:lnSpc>
              <a:spcBef>
                <a:spcPts val="0"/>
              </a:spcBef>
              <a:spcAft>
                <a:spcPts val="0"/>
              </a:spcAft>
              <a:buClrTx/>
              <a:buSzTx/>
              <a:buFont typeface="+mj-lt"/>
              <a:buAutoNum type="arabicPeriod"/>
              <a:tabLst/>
              <a:defRPr/>
            </a:pPr>
            <a:r>
              <a:rPr lang="en-MY" sz="1100" dirty="0" err="1">
                <a:solidFill>
                  <a:schemeClr val="dk1"/>
                </a:solidFill>
                <a:latin typeface="Arial" panose="020B0604020202020204" pitchFamily="34" charset="0"/>
                <a:cs typeface="Arial" panose="020B0604020202020204" pitchFamily="34" charset="0"/>
              </a:rPr>
              <a:t>Pembentangan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kepada</a:t>
            </a:r>
            <a:r>
              <a:rPr lang="en-MY" sz="1100" dirty="0">
                <a:solidFill>
                  <a:schemeClr val="dk1"/>
                </a:solidFill>
                <a:latin typeface="Arial" panose="020B0604020202020204" pitchFamily="34" charset="0"/>
                <a:cs typeface="Arial" panose="020B0604020202020204" pitchFamily="34" charset="0"/>
              </a:rPr>
              <a:t> JKPU </a:t>
            </a:r>
            <a:r>
              <a:rPr lang="en-MY" sz="1100" dirty="0" err="1">
                <a:solidFill>
                  <a:schemeClr val="dk1"/>
                </a:solidFill>
                <a:latin typeface="Arial" panose="020B0604020202020204" pitchFamily="34" charset="0"/>
                <a:cs typeface="Arial" panose="020B0604020202020204" pitchFamily="34" charset="0"/>
              </a:rPr>
              <a:t>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diadakan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16 </a:t>
            </a:r>
            <a:r>
              <a:rPr lang="en-MY" sz="1100" dirty="0" err="1">
                <a:solidFill>
                  <a:schemeClr val="dk1"/>
                </a:solidFill>
                <a:latin typeface="Arial" panose="020B0604020202020204" pitchFamily="34" charset="0"/>
                <a:cs typeface="Arial" panose="020B0604020202020204" pitchFamily="34" charset="0"/>
              </a:rPr>
              <a:t>Februari</a:t>
            </a:r>
            <a:r>
              <a:rPr lang="en-MY" sz="1100" dirty="0">
                <a:solidFill>
                  <a:schemeClr val="dk1"/>
                </a:solidFill>
                <a:latin typeface="Arial" panose="020B0604020202020204" pitchFamily="34" charset="0"/>
                <a:cs typeface="Arial" panose="020B0604020202020204" pitchFamily="34" charset="0"/>
              </a:rPr>
              <a:t> 2022.</a:t>
            </a:r>
            <a:endParaRPr lang="en-MY" sz="1100" b="0" u="none" strike="noStrike" kern="1200" dirty="0">
              <a:solidFill>
                <a:schemeClr val="dk1"/>
              </a:solidFill>
              <a:effectLst/>
              <a:latin typeface="Arial" panose="020B0604020202020204" pitchFamily="34" charset="0"/>
              <a:cs typeface="Arial" panose="020B0604020202020204" pitchFamily="34" charset="0"/>
            </a:endParaRPr>
          </a:p>
          <a:p>
            <a:pPr marL="176213" marR="0" lvl="0" indent="-176213" algn="l"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a:solidFill>
                  <a:schemeClr val="dk1"/>
                </a:solidFill>
                <a:effectLst/>
                <a:latin typeface="Arial" panose="020B0604020202020204" pitchFamily="34" charset="0"/>
                <a:cs typeface="Arial" panose="020B0604020202020204" pitchFamily="34" charset="0"/>
              </a:rPr>
              <a:t>Final </a:t>
            </a:r>
            <a:r>
              <a:rPr lang="en-MY" sz="1100" b="0" u="none" strike="noStrike" kern="1200" dirty="0" err="1">
                <a:solidFill>
                  <a:schemeClr val="dk1"/>
                </a:solidFill>
                <a:effectLst/>
                <a:latin typeface="Arial" panose="020B0604020202020204" pitchFamily="34" charset="0"/>
                <a:cs typeface="Arial" panose="020B0604020202020204" pitchFamily="34" charset="0"/>
              </a:rPr>
              <a:t>Accepatance</a:t>
            </a:r>
            <a:r>
              <a:rPr lang="en-MY" sz="1100" b="0" u="none" strike="noStrike" kern="1200" dirty="0">
                <a:solidFill>
                  <a:schemeClr val="dk1"/>
                </a:solidFill>
                <a:effectLst/>
                <a:latin typeface="Arial" panose="020B0604020202020204" pitchFamily="34" charset="0"/>
                <a:cs typeface="Arial" panose="020B0604020202020204" pitchFamily="34" charset="0"/>
              </a:rPr>
              <a:t> Test (FAT)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diadakan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14-15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err="1">
                <a:solidFill>
                  <a:schemeClr val="dk1"/>
                </a:solidFill>
                <a:effectLst/>
                <a:latin typeface="Arial" panose="020B0604020202020204" pitchFamily="34" charset="0"/>
                <a:cs typeface="Arial" panose="020B0604020202020204" pitchFamily="34" charset="0"/>
              </a:rPr>
              <a:t>Penyediaan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i="1" u="none" strike="noStrike" kern="1200" dirty="0">
                <a:solidFill>
                  <a:schemeClr val="dk1"/>
                </a:solidFill>
                <a:effectLst/>
                <a:latin typeface="Arial" panose="020B0604020202020204" pitchFamily="34" charset="0"/>
                <a:cs typeface="Arial" panose="020B0604020202020204" pitchFamily="34" charset="0"/>
              </a:rPr>
              <a:t>Agreement</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dibuat</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akhir</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dirty="0" err="1">
                <a:solidFill>
                  <a:schemeClr val="dk1"/>
                </a:solidFill>
                <a:latin typeface="Arial" panose="020B0604020202020204" pitchFamily="34" charset="0"/>
                <a:cs typeface="Arial" panose="020B0604020202020204" pitchFamily="34" charset="0"/>
              </a:rPr>
              <a:t>Latihan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diberikan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bulan</a:t>
            </a:r>
            <a:r>
              <a:rPr lang="en-MY" sz="1100" dirty="0">
                <a:solidFill>
                  <a:schemeClr val="dk1"/>
                </a:solidFill>
                <a:latin typeface="Arial" panose="020B0604020202020204" pitchFamily="34" charset="0"/>
                <a:cs typeface="Arial" panose="020B0604020202020204" pitchFamily="34" charset="0"/>
              </a:rPr>
              <a:t> March </a:t>
            </a:r>
            <a:r>
              <a:rPr lang="en-MY" sz="1100" dirty="0" err="1">
                <a:solidFill>
                  <a:schemeClr val="dk1"/>
                </a:solidFill>
                <a:latin typeface="Arial" panose="020B0604020202020204" pitchFamily="34" charset="0"/>
                <a:cs typeface="Arial" panose="020B0604020202020204" pitchFamily="34" charset="0"/>
              </a:rPr>
              <a:t>dan</a:t>
            </a:r>
            <a:r>
              <a:rPr lang="en-MY" sz="1100" dirty="0">
                <a:solidFill>
                  <a:schemeClr val="dk1"/>
                </a:solidFill>
                <a:latin typeface="Arial" panose="020B0604020202020204" pitchFamily="34" charset="0"/>
                <a:cs typeface="Arial" panose="020B0604020202020204" pitchFamily="34" charset="0"/>
              </a:rPr>
              <a:t> April 2022 </a:t>
            </a:r>
            <a:r>
              <a:rPr lang="en-MY" sz="1100" dirty="0" err="1">
                <a:solidFill>
                  <a:schemeClr val="dk1"/>
                </a:solidFill>
                <a:latin typeface="Arial" panose="020B0604020202020204" pitchFamily="34" charset="0"/>
                <a:cs typeface="Arial" panose="020B0604020202020204" pitchFamily="34" charset="0"/>
              </a:rPr>
              <a:t>setelah</a:t>
            </a:r>
            <a:r>
              <a:rPr lang="en-MY" sz="1100" dirty="0">
                <a:solidFill>
                  <a:schemeClr val="dk1"/>
                </a:solidFill>
                <a:latin typeface="Arial" panose="020B0604020202020204" pitchFamily="34" charset="0"/>
                <a:cs typeface="Arial" panose="020B0604020202020204" pitchFamily="34" charset="0"/>
              </a:rPr>
              <a:t> </a:t>
            </a:r>
            <a:r>
              <a:rPr lang="en-MY" sz="1100" i="1" dirty="0">
                <a:solidFill>
                  <a:schemeClr val="dk1"/>
                </a:solidFill>
                <a:latin typeface="Arial" panose="020B0604020202020204" pitchFamily="34" charset="0"/>
                <a:cs typeface="Arial" panose="020B0604020202020204" pitchFamily="34" charset="0"/>
              </a:rPr>
              <a:t>Agreement</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dipersetujui</a:t>
            </a:r>
            <a:r>
              <a:rPr lang="en-MY" sz="1100" dirty="0">
                <a:solidFill>
                  <a:schemeClr val="dk1"/>
                </a:solidFill>
                <a:latin typeface="Arial" panose="020B0604020202020204" pitchFamily="34" charset="0"/>
                <a:cs typeface="Arial" panose="020B0604020202020204" pitchFamily="34" charset="0"/>
              </a:rPr>
              <a:t>.</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a:solidFill>
                  <a:schemeClr val="dk1"/>
                </a:solidFill>
                <a:effectLst/>
                <a:latin typeface="Arial" panose="020B0604020202020204" pitchFamily="34" charset="0"/>
                <a:cs typeface="Arial" panose="020B0604020202020204" pitchFamily="34" charset="0"/>
              </a:rPr>
              <a:t>ILMU+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selesai</a:t>
            </a:r>
            <a:r>
              <a:rPr lang="en-MY" sz="1100" b="0" u="none" strike="noStrike" kern="1200" dirty="0">
                <a:solidFill>
                  <a:schemeClr val="dk1"/>
                </a:solidFill>
                <a:effectLst/>
                <a:latin typeface="Arial" panose="020B0604020202020204" pitchFamily="34" charset="0"/>
                <a:cs typeface="Arial" panose="020B0604020202020204" pitchFamily="34" charset="0"/>
              </a:rPr>
              <a:t> UAT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dan</a:t>
            </a:r>
            <a:r>
              <a:rPr lang="en-MY" sz="1100" b="0" u="none" strike="noStrike" kern="1200" dirty="0">
                <a:solidFill>
                  <a:schemeClr val="dk1"/>
                </a:solidFill>
                <a:effectLst/>
                <a:latin typeface="Arial" panose="020B0604020202020204" pitchFamily="34" charset="0"/>
                <a:cs typeface="Arial" panose="020B0604020202020204" pitchFamily="34" charset="0"/>
              </a:rPr>
              <a:t> FAT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pertengahan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March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dirty="0">
                <a:solidFill>
                  <a:schemeClr val="dk1"/>
                </a:solidFill>
                <a:latin typeface="Arial" panose="020B0604020202020204" pitchFamily="34" charset="0"/>
                <a:cs typeface="Arial" panose="020B0604020202020204" pitchFamily="34" charset="0"/>
              </a:rPr>
              <a:t>Agreement ILMU+ </a:t>
            </a:r>
            <a:r>
              <a:rPr lang="en-MY" sz="1100" dirty="0" err="1">
                <a:solidFill>
                  <a:schemeClr val="dk1"/>
                </a:solidFill>
                <a:latin typeface="Arial" panose="020B0604020202020204" pitchFamily="34" charset="0"/>
                <a:cs typeface="Arial" panose="020B0604020202020204" pitchFamily="34" charset="0"/>
              </a:rPr>
              <a:t>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dibuat</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akhir</a:t>
            </a:r>
            <a:r>
              <a:rPr lang="en-MY" sz="1100" dirty="0">
                <a:solidFill>
                  <a:schemeClr val="dk1"/>
                </a:solidFill>
                <a:latin typeface="Arial" panose="020B0604020202020204" pitchFamily="34" charset="0"/>
                <a:cs typeface="Arial" panose="020B0604020202020204" pitchFamily="34" charset="0"/>
              </a:rPr>
              <a:t> March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err="1">
                <a:solidFill>
                  <a:schemeClr val="dk1"/>
                </a:solidFill>
                <a:effectLst/>
                <a:latin typeface="Arial" panose="020B0604020202020204" pitchFamily="34" charset="0"/>
                <a:cs typeface="Arial" panose="020B0604020202020204" pitchFamily="34" charset="0"/>
              </a:rPr>
              <a:t>Latihan</a:t>
            </a:r>
            <a:r>
              <a:rPr lang="en-MY" sz="1100" b="0" u="none" strike="noStrike" kern="1200" dirty="0">
                <a:solidFill>
                  <a:schemeClr val="dk1"/>
                </a:solidFill>
                <a:effectLst/>
                <a:latin typeface="Arial" panose="020B0604020202020204" pitchFamily="34" charset="0"/>
                <a:cs typeface="Arial" panose="020B0604020202020204" pitchFamily="34" charset="0"/>
              </a:rPr>
              <a:t> ILMU+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dibuat</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April 2022.</a:t>
            </a:r>
          </a:p>
        </p:txBody>
      </p:sp>
      <p:cxnSp>
        <p:nvCxnSpPr>
          <p:cNvPr id="32" name="Straight Connector 31">
            <a:extLst>
              <a:ext uri="{FF2B5EF4-FFF2-40B4-BE49-F238E27FC236}">
                <a16:creationId xmlns:a16="http://schemas.microsoft.com/office/drawing/2014/main" id="{B6BE4992-5178-4569-A438-EF2C1555E600}"/>
              </a:ext>
            </a:extLst>
          </p:cNvPr>
          <p:cNvCxnSpPr>
            <a:cxnSpLocks/>
          </p:cNvCxnSpPr>
          <p:nvPr/>
        </p:nvCxnSpPr>
        <p:spPr>
          <a:xfrm flipH="1">
            <a:off x="548098" y="3429000"/>
            <a:ext cx="10974781" cy="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1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69BEDF5-D642-434A-B92C-2FEC46B815D3}"/>
              </a:ext>
            </a:extLst>
          </p:cNvPr>
          <p:cNvGrpSpPr/>
          <p:nvPr/>
        </p:nvGrpSpPr>
        <p:grpSpPr>
          <a:xfrm>
            <a:off x="-11995" y="1"/>
            <a:ext cx="12203996" cy="6871877"/>
            <a:chOff x="-11995" y="1"/>
            <a:chExt cx="12203996" cy="6871877"/>
          </a:xfrm>
        </p:grpSpPr>
        <p:sp>
          <p:nvSpPr>
            <p:cNvPr id="31" name="Google Shape;1542;p167">
              <a:extLst>
                <a:ext uri="{FF2B5EF4-FFF2-40B4-BE49-F238E27FC236}">
                  <a16:creationId xmlns:a16="http://schemas.microsoft.com/office/drawing/2014/main" id="{11675FE5-4C2D-4960-9204-ED2A77D1DCB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4" name="Google Shape;1570;p167" descr="Logo, company name&#10;&#10;Description automatically generated">
              <a:extLst>
                <a:ext uri="{FF2B5EF4-FFF2-40B4-BE49-F238E27FC236}">
                  <a16:creationId xmlns:a16="http://schemas.microsoft.com/office/drawing/2014/main" id="{05948E08-B69D-46EB-A392-3DEBCC3D761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6" name="Group 35">
              <a:extLst>
                <a:ext uri="{FF2B5EF4-FFF2-40B4-BE49-F238E27FC236}">
                  <a16:creationId xmlns:a16="http://schemas.microsoft.com/office/drawing/2014/main" id="{6281DCC9-4937-4236-A86D-74E7841C146F}"/>
                </a:ext>
              </a:extLst>
            </p:cNvPr>
            <p:cNvGrpSpPr/>
            <p:nvPr/>
          </p:nvGrpSpPr>
          <p:grpSpPr>
            <a:xfrm>
              <a:off x="-11995" y="6043041"/>
              <a:ext cx="12203996" cy="828837"/>
              <a:chOff x="-11995" y="6043041"/>
              <a:chExt cx="12203996" cy="828837"/>
            </a:xfrm>
          </p:grpSpPr>
          <p:pic>
            <p:nvPicPr>
              <p:cNvPr id="38" name="Picture 37">
                <a:extLst>
                  <a:ext uri="{FF2B5EF4-FFF2-40B4-BE49-F238E27FC236}">
                    <a16:creationId xmlns:a16="http://schemas.microsoft.com/office/drawing/2014/main" id="{24477BC4-B2D4-4B78-AE8A-8BB037C0E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9" name="Group 38">
                <a:extLst>
                  <a:ext uri="{FF2B5EF4-FFF2-40B4-BE49-F238E27FC236}">
                    <a16:creationId xmlns:a16="http://schemas.microsoft.com/office/drawing/2014/main" id="{236EB648-1A90-43F3-BDE0-5B8C4269B5EC}"/>
                  </a:ext>
                </a:extLst>
              </p:cNvPr>
              <p:cNvGrpSpPr/>
              <p:nvPr/>
            </p:nvGrpSpPr>
            <p:grpSpPr>
              <a:xfrm>
                <a:off x="1561739" y="6627845"/>
                <a:ext cx="3540864" cy="241516"/>
                <a:chOff x="1561739" y="6627845"/>
                <a:chExt cx="3540864" cy="241516"/>
              </a:xfrm>
            </p:grpSpPr>
            <p:pic>
              <p:nvPicPr>
                <p:cNvPr id="44" name="Google Shape;1546;p167">
                  <a:extLst>
                    <a:ext uri="{FF2B5EF4-FFF2-40B4-BE49-F238E27FC236}">
                      <a16:creationId xmlns:a16="http://schemas.microsoft.com/office/drawing/2014/main" id="{D76ECB0C-A208-4290-B55C-13A1A228730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5" name="Google Shape;1547;p167">
                  <a:extLst>
                    <a:ext uri="{FF2B5EF4-FFF2-40B4-BE49-F238E27FC236}">
                      <a16:creationId xmlns:a16="http://schemas.microsoft.com/office/drawing/2014/main" id="{A75D38DE-1E70-4DFB-9D9A-E4C5272493B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0" name="Google Shape;1548;p167">
                <a:extLst>
                  <a:ext uri="{FF2B5EF4-FFF2-40B4-BE49-F238E27FC236}">
                    <a16:creationId xmlns:a16="http://schemas.microsoft.com/office/drawing/2014/main" id="{F8D39A7C-5528-4CC6-AA06-B72474F1D86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1" name="Group 40">
                <a:extLst>
                  <a:ext uri="{FF2B5EF4-FFF2-40B4-BE49-F238E27FC236}">
                    <a16:creationId xmlns:a16="http://schemas.microsoft.com/office/drawing/2014/main" id="{92DB9516-28EE-4A8A-993E-BE7F172F7840}"/>
                  </a:ext>
                </a:extLst>
              </p:cNvPr>
              <p:cNvGrpSpPr/>
              <p:nvPr/>
            </p:nvGrpSpPr>
            <p:grpSpPr>
              <a:xfrm>
                <a:off x="9555669" y="6135729"/>
                <a:ext cx="2002917" cy="620087"/>
                <a:chOff x="9693783" y="6029325"/>
                <a:chExt cx="2002917" cy="620087"/>
              </a:xfrm>
            </p:grpSpPr>
            <p:sp>
              <p:nvSpPr>
                <p:cNvPr id="42" name="Rectangle 41">
                  <a:extLst>
                    <a:ext uri="{FF2B5EF4-FFF2-40B4-BE49-F238E27FC236}">
                      <a16:creationId xmlns:a16="http://schemas.microsoft.com/office/drawing/2014/main" id="{C44594E3-03E6-46A8-8EE8-F78CD1E5D63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10;&#10;Description automatically generated">
                  <a:extLst>
                    <a:ext uri="{FF2B5EF4-FFF2-40B4-BE49-F238E27FC236}">
                      <a16:creationId xmlns:a16="http://schemas.microsoft.com/office/drawing/2014/main" id="{1D65F469-186D-45D7-AD7D-2CA5B5DEF7B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7642"/>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2922755"/>
            <a:ext cx="4975049" cy="441468"/>
            <a:chOff x="526421" y="2455785"/>
            <a:chExt cx="4975049" cy="441468"/>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306109"/>
            </a:xfrm>
            <a:prstGeom prst="rect">
              <a:avLst/>
            </a:prstGeom>
            <a:noFill/>
          </p:spPr>
          <p:txBody>
            <a:bodyPr wrap="square" rtlCol="0">
              <a:spAutoFit/>
            </a:bodyPr>
            <a:lstStyle/>
            <a:p>
              <a:pPr algn="ctr">
                <a:lnSpc>
                  <a:spcPct val="107000"/>
                </a:lnSpc>
                <a:spcAft>
                  <a:spcPts val="0"/>
                </a:spcAft>
              </a:pPr>
              <a:r>
                <a:rPr lang="en-US" sz="1400" b="1" dirty="0">
                  <a:solidFill>
                    <a:srgbClr val="1E879D"/>
                  </a:solidFill>
                  <a:effectLst/>
                  <a:latin typeface="Arial" panose="020B0604020202020204" pitchFamily="34" charset="0"/>
                  <a:cs typeface="Arial" panose="020B0604020202020204" pitchFamily="34" charset="0"/>
                </a:rPr>
                <a:t>PENDIGITALAN</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179388" marR="0" lvl="0" indent="-179388"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462D8B12-3647-4D4D-83FD-C5F3059712F1}"/>
              </a:ext>
            </a:extLst>
          </p:cNvPr>
          <p:cNvSpPr txBox="1"/>
          <p:nvPr/>
        </p:nvSpPr>
        <p:spPr>
          <a:xfrm>
            <a:off x="548098" y="3650168"/>
            <a:ext cx="2363645" cy="260328"/>
          </a:xfrm>
          <a:prstGeom prst="rect">
            <a:avLst/>
          </a:prstGeom>
          <a:noFill/>
        </p:spPr>
        <p:txBody>
          <a:bodyPr wrap="square" rtlCol="0">
            <a:spAutoFit/>
          </a:bodyPr>
          <a:lstStyle/>
          <a:p>
            <a:pPr>
              <a:lnSpc>
                <a:spcPct val="107000"/>
              </a:lnSpc>
              <a:spcAft>
                <a:spcPts val="0"/>
              </a:spcAft>
            </a:pPr>
            <a:r>
              <a:rPr lang="en-MY" sz="1100" dirty="0">
                <a:effectLst/>
                <a:latin typeface="Arial" panose="020B0604020202020204" pitchFamily="34" charset="0"/>
                <a:cs typeface="Arial" panose="020B0604020202020204" pitchFamily="34" charset="0"/>
              </a:rPr>
              <a:t>a) </a:t>
            </a:r>
            <a:r>
              <a:rPr lang="en-MY" sz="1100" dirty="0" err="1">
                <a:effectLst/>
                <a:latin typeface="Arial" panose="020B0604020202020204" pitchFamily="34" charset="0"/>
                <a:cs typeface="Arial" panose="020B0604020202020204" pitchFamily="34" charset="0"/>
              </a:rPr>
              <a:t>Sistem</a:t>
            </a:r>
            <a:r>
              <a:rPr lang="en-MY" sz="1100" dirty="0">
                <a:effectLst/>
                <a:latin typeface="Arial" panose="020B0604020202020204" pitchFamily="34" charset="0"/>
                <a:cs typeface="Arial" panose="020B0604020202020204" pitchFamily="34" charset="0"/>
              </a:rPr>
              <a:t> 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83EE525-709C-4ADE-B79F-E68C6D652491}"/>
              </a:ext>
            </a:extLst>
          </p:cNvPr>
          <p:cNvSpPr txBox="1"/>
          <p:nvPr/>
        </p:nvSpPr>
        <p:spPr>
          <a:xfrm>
            <a:off x="5619564" y="3495158"/>
            <a:ext cx="5918631" cy="2631490"/>
          </a:xfrm>
          <a:prstGeom prst="rect">
            <a:avLst/>
          </a:prstGeom>
          <a:noFill/>
        </p:spPr>
        <p:txBody>
          <a:bodyPr wrap="square" rtlCol="0">
            <a:spAutoFit/>
          </a:bodyPr>
          <a:lstStyle/>
          <a:p>
            <a:pPr marL="176213" marR="0" lvl="0" indent="-176213" algn="l"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a:solidFill>
                  <a:schemeClr val="dk1"/>
                </a:solidFill>
                <a:effectLst/>
                <a:latin typeface="Arial" panose="020B0604020202020204" pitchFamily="34" charset="0"/>
                <a:cs typeface="Arial" panose="020B0604020202020204" pitchFamily="34" charset="0"/>
              </a:rPr>
              <a:t>User Acceptance Test (UAT) </a:t>
            </a:r>
            <a:r>
              <a:rPr lang="en-MY" sz="1100" dirty="0" err="1">
                <a:solidFill>
                  <a:schemeClr val="dk1"/>
                </a:solidFill>
                <a:latin typeface="Arial" panose="020B0604020202020204" pitchFamily="34" charset="0"/>
                <a:cs typeface="Arial" panose="020B0604020202020204" pitchFamily="34" charset="0"/>
              </a:rPr>
              <a:t>telah</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diadakan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5 – 9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2022 </a:t>
            </a:r>
            <a:r>
              <a:rPr lang="en-MY" sz="1100" b="0" u="none" strike="noStrike" kern="1200" dirty="0" err="1">
                <a:solidFill>
                  <a:schemeClr val="dk1"/>
                </a:solidFill>
                <a:effectLst/>
                <a:latin typeface="Arial" panose="020B0604020202020204" pitchFamily="34" charset="0"/>
                <a:cs typeface="Arial" panose="020B0604020202020204" pitchFamily="34" charset="0"/>
              </a:rPr>
              <a:t>bagi</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pemegang</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taruh</a:t>
            </a:r>
            <a:r>
              <a:rPr lang="en-MY" sz="1100" b="0" u="none" strike="noStrike" kern="1200" dirty="0">
                <a:solidFill>
                  <a:schemeClr val="dk1"/>
                </a:solidFill>
                <a:effectLst/>
                <a:latin typeface="Arial" panose="020B0604020202020204" pitchFamily="34" charset="0"/>
                <a:cs typeface="Arial" panose="020B0604020202020204" pitchFamily="34" charset="0"/>
              </a:rPr>
              <a:t> IPS,JHEPA, </a:t>
            </a:r>
            <a:r>
              <a:rPr lang="en-MY" sz="1100" b="0" u="none" strike="noStrike" kern="1200" dirty="0" err="1">
                <a:solidFill>
                  <a:schemeClr val="dk1"/>
                </a:solidFill>
                <a:effectLst/>
                <a:latin typeface="Arial" panose="020B0604020202020204" pitchFamily="34" charset="0"/>
                <a:cs typeface="Arial" panose="020B0604020202020204" pitchFamily="34" charset="0"/>
              </a:rPr>
              <a:t>PsPe</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pelajar</a:t>
            </a:r>
            <a:r>
              <a:rPr lang="en-MY" sz="1100" b="0" u="none" strike="noStrike" kern="1200" dirty="0">
                <a:solidFill>
                  <a:schemeClr val="dk1"/>
                </a:solidFill>
                <a:effectLst/>
                <a:latin typeface="Arial" panose="020B0604020202020204" pitchFamily="34" charset="0"/>
                <a:cs typeface="Arial" panose="020B0604020202020204" pitchFamily="34" charset="0"/>
              </a:rPr>
              <a:t> UMP. </a:t>
            </a:r>
          </a:p>
          <a:p>
            <a:pPr marL="176213" marR="0" lvl="0" indent="-176213" algn="l" defTabSz="914400" rtl="0" eaLnBrk="1" fontAlgn="base" latinLnBrk="0" hangingPunct="1">
              <a:lnSpc>
                <a:spcPct val="150000"/>
              </a:lnSpc>
              <a:spcBef>
                <a:spcPts val="0"/>
              </a:spcBef>
              <a:spcAft>
                <a:spcPts val="0"/>
              </a:spcAft>
              <a:buClrTx/>
              <a:buSzTx/>
              <a:buFont typeface="+mj-lt"/>
              <a:buAutoNum type="arabicPeriod"/>
              <a:tabLst/>
              <a:defRPr/>
            </a:pPr>
            <a:r>
              <a:rPr lang="en-MY" sz="1100" dirty="0" err="1">
                <a:solidFill>
                  <a:schemeClr val="dk1"/>
                </a:solidFill>
                <a:latin typeface="Arial" panose="020B0604020202020204" pitchFamily="34" charset="0"/>
                <a:cs typeface="Arial" panose="020B0604020202020204" pitchFamily="34" charset="0"/>
              </a:rPr>
              <a:t>Pembentangan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kepada</a:t>
            </a:r>
            <a:r>
              <a:rPr lang="en-MY" sz="1100" dirty="0">
                <a:solidFill>
                  <a:schemeClr val="dk1"/>
                </a:solidFill>
                <a:latin typeface="Arial" panose="020B0604020202020204" pitchFamily="34" charset="0"/>
                <a:cs typeface="Arial" panose="020B0604020202020204" pitchFamily="34" charset="0"/>
              </a:rPr>
              <a:t> JKPU </a:t>
            </a:r>
            <a:r>
              <a:rPr lang="en-MY" sz="1100" dirty="0" err="1">
                <a:solidFill>
                  <a:schemeClr val="dk1"/>
                </a:solidFill>
                <a:latin typeface="Arial" panose="020B0604020202020204" pitchFamily="34" charset="0"/>
                <a:cs typeface="Arial" panose="020B0604020202020204" pitchFamily="34" charset="0"/>
              </a:rPr>
              <a:t>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diadakan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16 </a:t>
            </a:r>
            <a:r>
              <a:rPr lang="en-MY" sz="1100" dirty="0" err="1">
                <a:solidFill>
                  <a:schemeClr val="dk1"/>
                </a:solidFill>
                <a:latin typeface="Arial" panose="020B0604020202020204" pitchFamily="34" charset="0"/>
                <a:cs typeface="Arial" panose="020B0604020202020204" pitchFamily="34" charset="0"/>
              </a:rPr>
              <a:t>Februari</a:t>
            </a:r>
            <a:r>
              <a:rPr lang="en-MY" sz="1100" dirty="0">
                <a:solidFill>
                  <a:schemeClr val="dk1"/>
                </a:solidFill>
                <a:latin typeface="Arial" panose="020B0604020202020204" pitchFamily="34" charset="0"/>
                <a:cs typeface="Arial" panose="020B0604020202020204" pitchFamily="34" charset="0"/>
              </a:rPr>
              <a:t> 2022.</a:t>
            </a:r>
            <a:endParaRPr lang="en-MY" sz="1100" b="0" u="none" strike="noStrike" kern="1200" dirty="0">
              <a:solidFill>
                <a:schemeClr val="dk1"/>
              </a:solidFill>
              <a:effectLst/>
              <a:latin typeface="Arial" panose="020B0604020202020204" pitchFamily="34" charset="0"/>
              <a:cs typeface="Arial" panose="020B0604020202020204" pitchFamily="34" charset="0"/>
            </a:endParaRPr>
          </a:p>
          <a:p>
            <a:pPr marL="176213" marR="0" lvl="0" indent="-176213" algn="l"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a:solidFill>
                  <a:schemeClr val="dk1"/>
                </a:solidFill>
                <a:effectLst/>
                <a:latin typeface="Arial" panose="020B0604020202020204" pitchFamily="34" charset="0"/>
                <a:cs typeface="Arial" panose="020B0604020202020204" pitchFamily="34" charset="0"/>
              </a:rPr>
              <a:t>Final </a:t>
            </a:r>
            <a:r>
              <a:rPr lang="en-MY" sz="1100" b="0" u="none" strike="noStrike" kern="1200" dirty="0" err="1">
                <a:solidFill>
                  <a:schemeClr val="dk1"/>
                </a:solidFill>
                <a:effectLst/>
                <a:latin typeface="Arial" panose="020B0604020202020204" pitchFamily="34" charset="0"/>
                <a:cs typeface="Arial" panose="020B0604020202020204" pitchFamily="34" charset="0"/>
              </a:rPr>
              <a:t>Accepatance</a:t>
            </a:r>
            <a:r>
              <a:rPr lang="en-MY" sz="1100" b="0" u="none" strike="noStrike" kern="1200" dirty="0">
                <a:solidFill>
                  <a:schemeClr val="dk1"/>
                </a:solidFill>
                <a:effectLst/>
                <a:latin typeface="Arial" panose="020B0604020202020204" pitchFamily="34" charset="0"/>
                <a:cs typeface="Arial" panose="020B0604020202020204" pitchFamily="34" charset="0"/>
              </a:rPr>
              <a:t> Test (FAT)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diadakan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14-15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err="1">
                <a:solidFill>
                  <a:schemeClr val="dk1"/>
                </a:solidFill>
                <a:effectLst/>
                <a:latin typeface="Arial" panose="020B0604020202020204" pitchFamily="34" charset="0"/>
                <a:cs typeface="Arial" panose="020B0604020202020204" pitchFamily="34" charset="0"/>
              </a:rPr>
              <a:t>Penyediaan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i="1" u="none" strike="noStrike" kern="1200" dirty="0">
                <a:solidFill>
                  <a:schemeClr val="dk1"/>
                </a:solidFill>
                <a:effectLst/>
                <a:latin typeface="Arial" panose="020B0604020202020204" pitchFamily="34" charset="0"/>
                <a:cs typeface="Arial" panose="020B0604020202020204" pitchFamily="34" charset="0"/>
              </a:rPr>
              <a:t>Agreement</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dibuat</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akhir</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dirty="0" err="1">
                <a:solidFill>
                  <a:schemeClr val="dk1"/>
                </a:solidFill>
                <a:latin typeface="Arial" panose="020B0604020202020204" pitchFamily="34" charset="0"/>
                <a:cs typeface="Arial" panose="020B0604020202020204" pitchFamily="34" charset="0"/>
              </a:rPr>
              <a:t>Latihan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diberikan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bulan</a:t>
            </a:r>
            <a:r>
              <a:rPr lang="en-MY" sz="1100" dirty="0">
                <a:solidFill>
                  <a:schemeClr val="dk1"/>
                </a:solidFill>
                <a:latin typeface="Arial" panose="020B0604020202020204" pitchFamily="34" charset="0"/>
                <a:cs typeface="Arial" panose="020B0604020202020204" pitchFamily="34" charset="0"/>
              </a:rPr>
              <a:t> March </a:t>
            </a:r>
            <a:r>
              <a:rPr lang="en-MY" sz="1100" dirty="0" err="1">
                <a:solidFill>
                  <a:schemeClr val="dk1"/>
                </a:solidFill>
                <a:latin typeface="Arial" panose="020B0604020202020204" pitchFamily="34" charset="0"/>
                <a:cs typeface="Arial" panose="020B0604020202020204" pitchFamily="34" charset="0"/>
              </a:rPr>
              <a:t>dan</a:t>
            </a:r>
            <a:r>
              <a:rPr lang="en-MY" sz="1100" dirty="0">
                <a:solidFill>
                  <a:schemeClr val="dk1"/>
                </a:solidFill>
                <a:latin typeface="Arial" panose="020B0604020202020204" pitchFamily="34" charset="0"/>
                <a:cs typeface="Arial" panose="020B0604020202020204" pitchFamily="34" charset="0"/>
              </a:rPr>
              <a:t> April 2022 </a:t>
            </a:r>
            <a:r>
              <a:rPr lang="en-MY" sz="1100" dirty="0" err="1">
                <a:solidFill>
                  <a:schemeClr val="dk1"/>
                </a:solidFill>
                <a:latin typeface="Arial" panose="020B0604020202020204" pitchFamily="34" charset="0"/>
                <a:cs typeface="Arial" panose="020B0604020202020204" pitchFamily="34" charset="0"/>
              </a:rPr>
              <a:t>setelah</a:t>
            </a:r>
            <a:r>
              <a:rPr lang="en-MY" sz="1100" dirty="0">
                <a:solidFill>
                  <a:schemeClr val="dk1"/>
                </a:solidFill>
                <a:latin typeface="Arial" panose="020B0604020202020204" pitchFamily="34" charset="0"/>
                <a:cs typeface="Arial" panose="020B0604020202020204" pitchFamily="34" charset="0"/>
              </a:rPr>
              <a:t> </a:t>
            </a:r>
            <a:r>
              <a:rPr lang="en-MY" sz="1100" i="1" dirty="0">
                <a:solidFill>
                  <a:schemeClr val="dk1"/>
                </a:solidFill>
                <a:latin typeface="Arial" panose="020B0604020202020204" pitchFamily="34" charset="0"/>
                <a:cs typeface="Arial" panose="020B0604020202020204" pitchFamily="34" charset="0"/>
              </a:rPr>
              <a:t>Agreement</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dipersetujui</a:t>
            </a:r>
            <a:r>
              <a:rPr lang="en-MY" sz="1100" dirty="0">
                <a:solidFill>
                  <a:schemeClr val="dk1"/>
                </a:solidFill>
                <a:latin typeface="Arial" panose="020B0604020202020204" pitchFamily="34" charset="0"/>
                <a:cs typeface="Arial" panose="020B0604020202020204" pitchFamily="34" charset="0"/>
              </a:rPr>
              <a:t>.</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a:solidFill>
                  <a:schemeClr val="dk1"/>
                </a:solidFill>
                <a:effectLst/>
                <a:latin typeface="Arial" panose="020B0604020202020204" pitchFamily="34" charset="0"/>
                <a:cs typeface="Arial" panose="020B0604020202020204" pitchFamily="34" charset="0"/>
              </a:rPr>
              <a:t>ILMU+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selesai</a:t>
            </a:r>
            <a:r>
              <a:rPr lang="en-MY" sz="1100" b="0" u="none" strike="noStrike" kern="1200" dirty="0">
                <a:solidFill>
                  <a:schemeClr val="dk1"/>
                </a:solidFill>
                <a:effectLst/>
                <a:latin typeface="Arial" panose="020B0604020202020204" pitchFamily="34" charset="0"/>
                <a:cs typeface="Arial" panose="020B0604020202020204" pitchFamily="34" charset="0"/>
              </a:rPr>
              <a:t> UAT pada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Februari</a:t>
            </a:r>
            <a:r>
              <a:rPr lang="en-MY" sz="1100" b="0" u="none" strike="noStrike" kern="1200" dirty="0">
                <a:solidFill>
                  <a:schemeClr val="dk1"/>
                </a:solidFill>
                <a:effectLst/>
                <a:latin typeface="Arial" panose="020B0604020202020204" pitchFamily="34" charset="0"/>
                <a:cs typeface="Arial" panose="020B0604020202020204" pitchFamily="34" charset="0"/>
              </a:rPr>
              <a:t> dan FAT pada </a:t>
            </a:r>
            <a:r>
              <a:rPr lang="en-MY" sz="1100" b="0" u="none" strike="noStrike" kern="1200" dirty="0" err="1">
                <a:solidFill>
                  <a:schemeClr val="dk1"/>
                </a:solidFill>
                <a:effectLst/>
                <a:latin typeface="Arial" panose="020B0604020202020204" pitchFamily="34" charset="0"/>
                <a:cs typeface="Arial" panose="020B0604020202020204" pitchFamily="34" charset="0"/>
              </a:rPr>
              <a:t>pertengahan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March 2022. </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dirty="0">
                <a:solidFill>
                  <a:schemeClr val="dk1"/>
                </a:solidFill>
                <a:latin typeface="Arial" panose="020B0604020202020204" pitchFamily="34" charset="0"/>
                <a:cs typeface="Arial" panose="020B0604020202020204" pitchFamily="34" charset="0"/>
              </a:rPr>
              <a:t>Agreement ILMU+ </a:t>
            </a:r>
            <a:r>
              <a:rPr lang="en-MY" sz="1100" dirty="0" err="1">
                <a:solidFill>
                  <a:schemeClr val="dk1"/>
                </a:solidFill>
                <a:latin typeface="Arial" panose="020B0604020202020204" pitchFamily="34" charset="0"/>
                <a:cs typeface="Arial" panose="020B0604020202020204" pitchFamily="34" charset="0"/>
              </a:rPr>
              <a:t>akan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dibuat</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akhir</a:t>
            </a:r>
            <a:r>
              <a:rPr lang="en-MY" sz="1100" dirty="0">
                <a:solidFill>
                  <a:schemeClr val="dk1"/>
                </a:solidFill>
                <a:latin typeface="Arial" panose="020B0604020202020204" pitchFamily="34" charset="0"/>
                <a:cs typeface="Arial" panose="020B0604020202020204" pitchFamily="34" charset="0"/>
              </a:rPr>
              <a:t> March 2022.</a:t>
            </a:r>
          </a:p>
          <a:p>
            <a:pPr marL="176213" marR="0" lvl="0" indent="-176213" algn="just" defTabSz="914400" rtl="0" eaLnBrk="1" fontAlgn="base" latinLnBrk="0" hangingPunct="1">
              <a:lnSpc>
                <a:spcPct val="150000"/>
              </a:lnSpc>
              <a:spcBef>
                <a:spcPts val="0"/>
              </a:spcBef>
              <a:spcAft>
                <a:spcPts val="0"/>
              </a:spcAft>
              <a:buClrTx/>
              <a:buSzTx/>
              <a:buFont typeface="+mj-lt"/>
              <a:buAutoNum type="arabicPeriod"/>
              <a:tabLst/>
              <a:defRPr/>
            </a:pPr>
            <a:r>
              <a:rPr lang="en-MY" sz="1100" b="0" u="none" strike="noStrike" kern="1200" dirty="0" err="1">
                <a:solidFill>
                  <a:schemeClr val="dk1"/>
                </a:solidFill>
                <a:effectLst/>
                <a:latin typeface="Arial" panose="020B0604020202020204" pitchFamily="34" charset="0"/>
                <a:cs typeface="Arial" panose="020B0604020202020204" pitchFamily="34" charset="0"/>
              </a:rPr>
              <a:t>Latihan</a:t>
            </a:r>
            <a:r>
              <a:rPr lang="en-MY" sz="1100" b="0" u="none" strike="noStrike" kern="1200" dirty="0">
                <a:solidFill>
                  <a:schemeClr val="dk1"/>
                </a:solidFill>
                <a:effectLst/>
                <a:latin typeface="Arial" panose="020B0604020202020204" pitchFamily="34" charset="0"/>
                <a:cs typeface="Arial" panose="020B0604020202020204" pitchFamily="34" charset="0"/>
              </a:rPr>
              <a:t> ILMU+ </a:t>
            </a:r>
            <a:r>
              <a:rPr lang="en-MY" sz="1100" b="0" u="none" strike="noStrike" kern="1200" dirty="0" err="1">
                <a:solidFill>
                  <a:schemeClr val="dk1"/>
                </a:solidFill>
                <a:effectLst/>
                <a:latin typeface="Arial" panose="020B0604020202020204" pitchFamily="34" charset="0"/>
                <a:cs typeface="Arial" panose="020B0604020202020204" pitchFamily="34" charset="0"/>
              </a:rPr>
              <a:t>akan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dibuat</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April 2022.</a:t>
            </a:r>
          </a:p>
        </p:txBody>
      </p:sp>
      <p:cxnSp>
        <p:nvCxnSpPr>
          <p:cNvPr id="32" name="Straight Connector 31">
            <a:extLst>
              <a:ext uri="{FF2B5EF4-FFF2-40B4-BE49-F238E27FC236}">
                <a16:creationId xmlns:a16="http://schemas.microsoft.com/office/drawing/2014/main" id="{B6BE4992-5178-4569-A438-EF2C1555E600}"/>
              </a:ext>
            </a:extLst>
          </p:cNvPr>
          <p:cNvCxnSpPr>
            <a:cxnSpLocks/>
          </p:cNvCxnSpPr>
          <p:nvPr/>
        </p:nvCxnSpPr>
        <p:spPr>
          <a:xfrm flipH="1">
            <a:off x="548098" y="3429000"/>
            <a:ext cx="10974781" cy="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50" name="Graphic 49" descr="Checkbox Checked with solid fill">
            <a:extLst>
              <a:ext uri="{FF2B5EF4-FFF2-40B4-BE49-F238E27FC236}">
                <a16:creationId xmlns:a16="http://schemas.microsoft.com/office/drawing/2014/main" id="{B335A90A-A40C-2DB2-23E9-BFBEF56A76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80226" y="3629137"/>
            <a:ext cx="327351" cy="327351"/>
          </a:xfrm>
          <a:prstGeom prst="rect">
            <a:avLst/>
          </a:prstGeom>
        </p:spPr>
      </p:pic>
      <p:pic>
        <p:nvPicPr>
          <p:cNvPr id="53" name="Graphic 52" descr="Checkbox Checked with solid fill">
            <a:extLst>
              <a:ext uri="{FF2B5EF4-FFF2-40B4-BE49-F238E27FC236}">
                <a16:creationId xmlns:a16="http://schemas.microsoft.com/office/drawing/2014/main" id="{F58BEF31-9365-5CC0-18BE-66204A9790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80226" y="3968220"/>
            <a:ext cx="327351" cy="327351"/>
          </a:xfrm>
          <a:prstGeom prst="rect">
            <a:avLst/>
          </a:prstGeom>
        </p:spPr>
      </p:pic>
      <p:pic>
        <p:nvPicPr>
          <p:cNvPr id="54" name="Graphic 53" descr="Checkbox Checked with solid fill">
            <a:extLst>
              <a:ext uri="{FF2B5EF4-FFF2-40B4-BE49-F238E27FC236}">
                <a16:creationId xmlns:a16="http://schemas.microsoft.com/office/drawing/2014/main" id="{DF29CF85-54AF-41E1-6759-23C0E85504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80226" y="4294586"/>
            <a:ext cx="327351" cy="327351"/>
          </a:xfrm>
          <a:prstGeom prst="rect">
            <a:avLst/>
          </a:prstGeom>
        </p:spPr>
      </p:pic>
      <p:pic>
        <p:nvPicPr>
          <p:cNvPr id="55" name="Graphic 54" descr="Checkbox Checked with solid fill">
            <a:extLst>
              <a:ext uri="{FF2B5EF4-FFF2-40B4-BE49-F238E27FC236}">
                <a16:creationId xmlns:a16="http://schemas.microsoft.com/office/drawing/2014/main" id="{67BCD427-9B7F-AEAF-7A28-4DB7BD1621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80116" y="5168813"/>
            <a:ext cx="327351" cy="327351"/>
          </a:xfrm>
          <a:prstGeom prst="rect">
            <a:avLst/>
          </a:prstGeom>
        </p:spPr>
      </p:pic>
    </p:spTree>
    <p:extLst>
      <p:ext uri="{BB962C8B-B14F-4D97-AF65-F5344CB8AC3E}">
        <p14:creationId xmlns:p14="http://schemas.microsoft.com/office/powerpoint/2010/main" val="17402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69BEDF5-D642-434A-B92C-2FEC46B815D3}"/>
              </a:ext>
            </a:extLst>
          </p:cNvPr>
          <p:cNvGrpSpPr/>
          <p:nvPr/>
        </p:nvGrpSpPr>
        <p:grpSpPr>
          <a:xfrm>
            <a:off x="-11995" y="1"/>
            <a:ext cx="12203996" cy="6871877"/>
            <a:chOff x="-11995" y="1"/>
            <a:chExt cx="12203996" cy="6871877"/>
          </a:xfrm>
        </p:grpSpPr>
        <p:sp>
          <p:nvSpPr>
            <p:cNvPr id="31" name="Google Shape;1542;p167">
              <a:extLst>
                <a:ext uri="{FF2B5EF4-FFF2-40B4-BE49-F238E27FC236}">
                  <a16:creationId xmlns:a16="http://schemas.microsoft.com/office/drawing/2014/main" id="{11675FE5-4C2D-4960-9204-ED2A77D1DCB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4" name="Google Shape;1570;p167" descr="Logo, company name&#10;&#10;Description automatically generated">
              <a:extLst>
                <a:ext uri="{FF2B5EF4-FFF2-40B4-BE49-F238E27FC236}">
                  <a16:creationId xmlns:a16="http://schemas.microsoft.com/office/drawing/2014/main" id="{05948E08-B69D-46EB-A392-3DEBCC3D761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6" name="Group 35">
              <a:extLst>
                <a:ext uri="{FF2B5EF4-FFF2-40B4-BE49-F238E27FC236}">
                  <a16:creationId xmlns:a16="http://schemas.microsoft.com/office/drawing/2014/main" id="{6281DCC9-4937-4236-A86D-74E7841C146F}"/>
                </a:ext>
              </a:extLst>
            </p:cNvPr>
            <p:cNvGrpSpPr/>
            <p:nvPr/>
          </p:nvGrpSpPr>
          <p:grpSpPr>
            <a:xfrm>
              <a:off x="-11995" y="6043041"/>
              <a:ext cx="12203996" cy="828837"/>
              <a:chOff x="-11995" y="6043041"/>
              <a:chExt cx="12203996" cy="828837"/>
            </a:xfrm>
          </p:grpSpPr>
          <p:pic>
            <p:nvPicPr>
              <p:cNvPr id="38" name="Picture 37">
                <a:extLst>
                  <a:ext uri="{FF2B5EF4-FFF2-40B4-BE49-F238E27FC236}">
                    <a16:creationId xmlns:a16="http://schemas.microsoft.com/office/drawing/2014/main" id="{24477BC4-B2D4-4B78-AE8A-8BB037C0E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9" name="Group 38">
                <a:extLst>
                  <a:ext uri="{FF2B5EF4-FFF2-40B4-BE49-F238E27FC236}">
                    <a16:creationId xmlns:a16="http://schemas.microsoft.com/office/drawing/2014/main" id="{236EB648-1A90-43F3-BDE0-5B8C4269B5EC}"/>
                  </a:ext>
                </a:extLst>
              </p:cNvPr>
              <p:cNvGrpSpPr/>
              <p:nvPr/>
            </p:nvGrpSpPr>
            <p:grpSpPr>
              <a:xfrm>
                <a:off x="1561739" y="6627845"/>
                <a:ext cx="3540864" cy="241516"/>
                <a:chOff x="1561739" y="6627845"/>
                <a:chExt cx="3540864" cy="241516"/>
              </a:xfrm>
            </p:grpSpPr>
            <p:pic>
              <p:nvPicPr>
                <p:cNvPr id="44" name="Google Shape;1546;p167">
                  <a:extLst>
                    <a:ext uri="{FF2B5EF4-FFF2-40B4-BE49-F238E27FC236}">
                      <a16:creationId xmlns:a16="http://schemas.microsoft.com/office/drawing/2014/main" id="{D76ECB0C-A208-4290-B55C-13A1A228730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5" name="Google Shape;1547;p167">
                  <a:extLst>
                    <a:ext uri="{FF2B5EF4-FFF2-40B4-BE49-F238E27FC236}">
                      <a16:creationId xmlns:a16="http://schemas.microsoft.com/office/drawing/2014/main" id="{A75D38DE-1E70-4DFB-9D9A-E4C5272493B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0" name="Google Shape;1548;p167">
                <a:extLst>
                  <a:ext uri="{FF2B5EF4-FFF2-40B4-BE49-F238E27FC236}">
                    <a16:creationId xmlns:a16="http://schemas.microsoft.com/office/drawing/2014/main" id="{F8D39A7C-5528-4CC6-AA06-B72474F1D86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1" name="Group 40">
                <a:extLst>
                  <a:ext uri="{FF2B5EF4-FFF2-40B4-BE49-F238E27FC236}">
                    <a16:creationId xmlns:a16="http://schemas.microsoft.com/office/drawing/2014/main" id="{92DB9516-28EE-4A8A-993E-BE7F172F7840}"/>
                  </a:ext>
                </a:extLst>
              </p:cNvPr>
              <p:cNvGrpSpPr/>
              <p:nvPr/>
            </p:nvGrpSpPr>
            <p:grpSpPr>
              <a:xfrm>
                <a:off x="9555669" y="6135729"/>
                <a:ext cx="2002917" cy="620087"/>
                <a:chOff x="9693783" y="6029325"/>
                <a:chExt cx="2002917" cy="620087"/>
              </a:xfrm>
            </p:grpSpPr>
            <p:sp>
              <p:nvSpPr>
                <p:cNvPr id="42" name="Rectangle 41">
                  <a:extLst>
                    <a:ext uri="{FF2B5EF4-FFF2-40B4-BE49-F238E27FC236}">
                      <a16:creationId xmlns:a16="http://schemas.microsoft.com/office/drawing/2014/main" id="{C44594E3-03E6-46A8-8EE8-F78CD1E5D63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10;&#10;Description automatically generated">
                  <a:extLst>
                    <a:ext uri="{FF2B5EF4-FFF2-40B4-BE49-F238E27FC236}">
                      <a16:creationId xmlns:a16="http://schemas.microsoft.com/office/drawing/2014/main" id="{1D65F469-186D-45D7-AD7D-2CA5B5DEF7B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7642"/>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2922755"/>
            <a:ext cx="4975049" cy="441468"/>
            <a:chOff x="526421" y="2455785"/>
            <a:chExt cx="4975049" cy="441468"/>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306109"/>
            </a:xfrm>
            <a:prstGeom prst="rect">
              <a:avLst/>
            </a:prstGeom>
            <a:noFill/>
          </p:spPr>
          <p:txBody>
            <a:bodyPr wrap="square" rtlCol="0">
              <a:spAutoFit/>
            </a:bodyPr>
            <a:lstStyle/>
            <a:p>
              <a:pPr algn="ctr">
                <a:lnSpc>
                  <a:spcPct val="107000"/>
                </a:lnSpc>
                <a:spcAft>
                  <a:spcPts val="0"/>
                </a:spcAft>
              </a:pPr>
              <a:r>
                <a:rPr lang="en-US" sz="1400" b="1" dirty="0">
                  <a:solidFill>
                    <a:srgbClr val="1E879D"/>
                  </a:solidFill>
                  <a:effectLst/>
                  <a:latin typeface="Arial" panose="020B0604020202020204" pitchFamily="34" charset="0"/>
                  <a:cs typeface="Arial" panose="020B0604020202020204" pitchFamily="34" charset="0"/>
                </a:rPr>
                <a:t>PENDIGITALAN</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179388" marR="0" lvl="0" indent="-179388"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462D8B12-3647-4D4D-83FD-C5F3059712F1}"/>
              </a:ext>
            </a:extLst>
          </p:cNvPr>
          <p:cNvSpPr txBox="1"/>
          <p:nvPr/>
        </p:nvSpPr>
        <p:spPr>
          <a:xfrm>
            <a:off x="548098" y="3650168"/>
            <a:ext cx="2363645" cy="260328"/>
          </a:xfrm>
          <a:prstGeom prst="rect">
            <a:avLst/>
          </a:prstGeom>
          <a:noFill/>
        </p:spPr>
        <p:txBody>
          <a:bodyPr wrap="square" rtlCol="0">
            <a:spAutoFit/>
          </a:bodyPr>
          <a:lstStyle/>
          <a:p>
            <a:pPr>
              <a:lnSpc>
                <a:spcPct val="107000"/>
              </a:lnSpc>
              <a:spcAft>
                <a:spcPts val="0"/>
              </a:spcAft>
            </a:pPr>
            <a:r>
              <a:rPr lang="en-MY" sz="1100" dirty="0">
                <a:effectLst/>
                <a:latin typeface="Arial" panose="020B0604020202020204" pitchFamily="34" charset="0"/>
                <a:cs typeface="Arial" panose="020B0604020202020204" pitchFamily="34" charset="0"/>
              </a:rPr>
              <a:t>a) </a:t>
            </a:r>
            <a:r>
              <a:rPr lang="en-MY" sz="1100" dirty="0" err="1">
                <a:effectLst/>
                <a:latin typeface="Arial" panose="020B0604020202020204" pitchFamily="34" charset="0"/>
                <a:cs typeface="Arial" panose="020B0604020202020204" pitchFamily="34" charset="0"/>
              </a:rPr>
              <a:t>Sistem</a:t>
            </a:r>
            <a:r>
              <a:rPr lang="en-MY" sz="1100" dirty="0">
                <a:effectLst/>
                <a:latin typeface="Arial" panose="020B0604020202020204" pitchFamily="34" charset="0"/>
                <a:cs typeface="Arial" panose="020B0604020202020204" pitchFamily="34" charset="0"/>
              </a:rPr>
              <a:t> 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B6BE4992-5178-4569-A438-EF2C1555E600}"/>
              </a:ext>
            </a:extLst>
          </p:cNvPr>
          <p:cNvCxnSpPr>
            <a:cxnSpLocks/>
          </p:cNvCxnSpPr>
          <p:nvPr/>
        </p:nvCxnSpPr>
        <p:spPr>
          <a:xfrm flipH="1">
            <a:off x="548098" y="3429000"/>
            <a:ext cx="10974781" cy="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B53352-0F4A-957D-9D88-13482BE90B5A}"/>
              </a:ext>
            </a:extLst>
          </p:cNvPr>
          <p:cNvSpPr txBox="1"/>
          <p:nvPr/>
        </p:nvSpPr>
        <p:spPr>
          <a:xfrm>
            <a:off x="5619565" y="3493778"/>
            <a:ext cx="5770674" cy="769441"/>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Akademi</a:t>
            </a:r>
            <a:r>
              <a:rPr lang="en-US" sz="1100" dirty="0">
                <a:latin typeface="Arial" panose="020B0604020202020204" pitchFamily="34" charset="0"/>
                <a:cs typeface="Arial" panose="020B0604020202020204" pitchFamily="34" charset="0"/>
              </a:rPr>
              <a:t> ADAB</a:t>
            </a:r>
          </a:p>
          <a:p>
            <a:pPr marL="342900" indent="-342900">
              <a:buFont typeface="+mj-lt"/>
              <a:buAutoNum type="arabicPeriod"/>
            </a:pPr>
            <a:r>
              <a:rPr lang="en-US" sz="1100" dirty="0">
                <a:latin typeface="Arial" panose="020B0604020202020204" pitchFamily="34" charset="0"/>
                <a:cs typeface="Arial" panose="020B0604020202020204" pitchFamily="34" charset="0"/>
              </a:rPr>
              <a:t>Proses enrollment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dalam</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kursus</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modul</a:t>
            </a:r>
            <a:r>
              <a:rPr lang="en-US" sz="1100" dirty="0">
                <a:latin typeface="Arial" panose="020B0604020202020204" pitchFamily="34" charset="0"/>
                <a:cs typeface="Arial" panose="020B0604020202020204" pitchFamily="34" charset="0"/>
              </a:rPr>
              <a:t> yang </a:t>
            </a:r>
            <a:r>
              <a:rPr lang="en-US" sz="1100" dirty="0" err="1">
                <a:latin typeface="Arial" panose="020B0604020202020204" pitchFamily="34" charset="0"/>
                <a:cs typeface="Arial" panose="020B0604020202020204" pitchFamily="34" charset="0"/>
              </a:rPr>
              <a:t>terlibat</a:t>
            </a:r>
            <a:r>
              <a:rPr lang="en-US" sz="1100" dirty="0">
                <a:latin typeface="Arial" panose="020B0604020202020204" pitchFamily="34" charset="0"/>
                <a:cs typeface="Arial" panose="020B0604020202020204" pitchFamily="34" charset="0"/>
              </a:rPr>
              <a:t>.</a:t>
            </a:r>
          </a:p>
          <a:p>
            <a:pPr marL="342900" indent="-342900">
              <a:buFont typeface="+mj-lt"/>
              <a:buAutoNum type="arabicPeriod"/>
            </a:pPr>
            <a:r>
              <a:rPr lang="en-US" sz="1100" dirty="0">
                <a:latin typeface="Arial" panose="020B0604020202020204" pitchFamily="34" charset="0"/>
                <a:cs typeface="Arial" panose="020B0604020202020204" pitchFamily="34" charset="0"/>
              </a:rPr>
              <a:t>Proses </a:t>
            </a:r>
            <a:r>
              <a:rPr lang="en-US" sz="1100" dirty="0" err="1">
                <a:latin typeface="Arial" panose="020B0604020202020204" pitchFamily="34" charset="0"/>
                <a:cs typeface="Arial" panose="020B0604020202020204" pitchFamily="34" charset="0"/>
              </a:rPr>
              <a:t>memasukkan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markah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dalam</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modul</a:t>
            </a:r>
            <a:endParaRPr lang="en-US" sz="1100" dirty="0">
              <a:latin typeface="Arial" panose="020B0604020202020204" pitchFamily="34" charset="0"/>
              <a:cs typeface="Arial" panose="020B0604020202020204" pitchFamily="34" charset="0"/>
            </a:endParaRPr>
          </a:p>
          <a:p>
            <a:pPr marL="342900" indent="-342900">
              <a:buFont typeface="+mj-lt"/>
              <a:buAutoNum type="arabicPeriod"/>
            </a:pPr>
            <a:r>
              <a:rPr lang="en-US" sz="1100" dirty="0">
                <a:latin typeface="Arial" panose="020B0604020202020204" pitchFamily="34" charset="0"/>
                <a:cs typeface="Arial" panose="020B0604020202020204" pitchFamily="34" charset="0"/>
              </a:rPr>
              <a:t>Training </a:t>
            </a:r>
            <a:r>
              <a:rPr lang="en-US" sz="1100" dirty="0" err="1">
                <a:latin typeface="Arial" panose="020B0604020202020204" pitchFamily="34" charset="0"/>
                <a:cs typeface="Arial" panose="020B0604020202020204" pitchFamily="34" charset="0"/>
              </a:rPr>
              <a:t>penggunaan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sistem</a:t>
            </a:r>
            <a:r>
              <a:rPr lang="en-US" sz="110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5E360BA-644B-B9CE-4B70-74B1D80FDC17}"/>
              </a:ext>
            </a:extLst>
          </p:cNvPr>
          <p:cNvSpPr txBox="1"/>
          <p:nvPr/>
        </p:nvSpPr>
        <p:spPr>
          <a:xfrm>
            <a:off x="5619565" y="4277420"/>
            <a:ext cx="5770674" cy="600164"/>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Isu</a:t>
            </a:r>
            <a:endParaRPr lang="en-US" sz="1100" dirty="0">
              <a:latin typeface="Arial" panose="020B0604020202020204" pitchFamily="34" charset="0"/>
              <a:cs typeface="Arial" panose="020B0604020202020204" pitchFamily="34" charset="0"/>
            </a:endParaRPr>
          </a:p>
          <a:p>
            <a:pPr marL="342900" indent="-342900">
              <a:buFont typeface="+mj-lt"/>
              <a:buAutoNum type="arabicPeriod"/>
            </a:pPr>
            <a:r>
              <a:rPr lang="en-US" sz="1100" dirty="0" err="1">
                <a:latin typeface="Arial" panose="020B0604020202020204" pitchFamily="34" charset="0"/>
                <a:cs typeface="Arial" panose="020B0604020202020204" pitchFamily="34" charset="0"/>
              </a:rPr>
              <a:t>Tiada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paparan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markah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bagi</a:t>
            </a:r>
            <a:r>
              <a:rPr lang="en-US" sz="1100" dirty="0">
                <a:latin typeface="Arial" panose="020B0604020202020204" pitchFamily="34" charset="0"/>
                <a:cs typeface="Arial" panose="020B0604020202020204" pitchFamily="34" charset="0"/>
              </a:rPr>
              <a:t> e-certificate dan e-result.</a:t>
            </a:r>
          </a:p>
          <a:p>
            <a:pPr marL="342900" indent="-342900">
              <a:buFont typeface="+mj-lt"/>
              <a:buAutoNum type="arabicPeriod"/>
            </a:pP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tidak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boleh</a:t>
            </a:r>
            <a:r>
              <a:rPr lang="en-US" sz="1100" dirty="0">
                <a:latin typeface="Arial" panose="020B0604020202020204" pitchFamily="34" charset="0"/>
                <a:cs typeface="Arial" panose="020B0604020202020204" pitchFamily="34" charset="0"/>
              </a:rPr>
              <a:t> log </a:t>
            </a:r>
            <a:r>
              <a:rPr lang="en-US" sz="1100" dirty="0" err="1">
                <a:latin typeface="Arial" panose="020B0604020202020204" pitchFamily="34" charset="0"/>
                <a:cs typeface="Arial" panose="020B0604020202020204" pitchFamily="34" charset="0"/>
              </a:rPr>
              <a:t>masuk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dalam</a:t>
            </a:r>
            <a:r>
              <a:rPr lang="en-US" sz="1100" dirty="0">
                <a:latin typeface="Arial" panose="020B0604020202020204" pitchFamily="34" charset="0"/>
                <a:cs typeface="Arial" panose="020B0604020202020204" pitchFamily="34" charset="0"/>
              </a:rPr>
              <a:t> ILMU.</a:t>
            </a:r>
          </a:p>
        </p:txBody>
      </p:sp>
      <p:sp>
        <p:nvSpPr>
          <p:cNvPr id="46" name="TextBox 45">
            <a:extLst>
              <a:ext uri="{FF2B5EF4-FFF2-40B4-BE49-F238E27FC236}">
                <a16:creationId xmlns:a16="http://schemas.microsoft.com/office/drawing/2014/main" id="{3DAE8FB3-2E69-EA5E-3292-78F539DA0CAA}"/>
              </a:ext>
            </a:extLst>
          </p:cNvPr>
          <p:cNvSpPr txBox="1"/>
          <p:nvPr/>
        </p:nvSpPr>
        <p:spPr>
          <a:xfrm>
            <a:off x="5619565" y="5024278"/>
            <a:ext cx="5770674" cy="769441"/>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Tindakan</a:t>
            </a:r>
          </a:p>
          <a:p>
            <a:pPr marL="342900" indent="-342900">
              <a:buFont typeface="+mj-lt"/>
              <a:buAutoNum type="arabicPeriod"/>
            </a:pPr>
            <a:r>
              <a:rPr lang="en-US" sz="1100" dirty="0" err="1">
                <a:latin typeface="Arial" panose="020B0604020202020204" pitchFamily="34" charset="0"/>
                <a:cs typeface="Arial" panose="020B0604020202020204" pitchFamily="34" charset="0"/>
              </a:rPr>
              <a:t>Membetulkan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tetapan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bagi</a:t>
            </a:r>
            <a:r>
              <a:rPr lang="en-US" sz="1100" dirty="0">
                <a:latin typeface="Arial" panose="020B0604020202020204" pitchFamily="34" charset="0"/>
                <a:cs typeface="Arial" panose="020B0604020202020204" pitchFamily="34" charset="0"/>
              </a:rPr>
              <a:t> e-certificate dan e-result .</a:t>
            </a:r>
          </a:p>
          <a:p>
            <a:pPr marL="342900" indent="-342900">
              <a:buFont typeface="+mj-lt"/>
              <a:buAutoNum type="arabicPeriod"/>
            </a:pPr>
            <a:r>
              <a:rPr lang="en-US" sz="1100" dirty="0" err="1">
                <a:latin typeface="Arial" panose="020B0604020202020204" pitchFamily="34" charset="0"/>
                <a:cs typeface="Arial" panose="020B0604020202020204" pitchFamily="34" charset="0"/>
              </a:rPr>
              <a:t>Muat</a:t>
            </a:r>
            <a:r>
              <a:rPr lang="en-US" sz="1100" dirty="0">
                <a:latin typeface="Arial" panose="020B0604020202020204" pitchFamily="34" charset="0"/>
                <a:cs typeface="Arial" panose="020B0604020202020204" pitchFamily="34" charset="0"/>
              </a:rPr>
              <a:t> naik </a:t>
            </a:r>
            <a:r>
              <a:rPr lang="en-US" sz="1100" dirty="0" err="1">
                <a:latin typeface="Arial" panose="020B0604020202020204" pitchFamily="34" charset="0"/>
                <a:cs typeface="Arial" panose="020B0604020202020204" pitchFamily="34" charset="0"/>
              </a:rPr>
              <a:t>markah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dalam</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sistem</a:t>
            </a:r>
            <a:r>
              <a:rPr lang="en-US" sz="1100" dirty="0">
                <a:latin typeface="Arial" panose="020B0604020202020204" pitchFamily="34" charset="0"/>
                <a:cs typeface="Arial" panose="020B0604020202020204" pitchFamily="34" charset="0"/>
              </a:rPr>
              <a:t> ILMU, </a:t>
            </a:r>
            <a:r>
              <a:rPr lang="en-US" sz="1100" dirty="0" err="1">
                <a:latin typeface="Arial" panose="020B0604020202020204" pitchFamily="34" charset="0"/>
                <a:cs typeface="Arial" panose="020B0604020202020204" pitchFamily="34" charset="0"/>
              </a:rPr>
              <a:t>menyediakan</a:t>
            </a:r>
            <a:r>
              <a:rPr lang="en-US" sz="1100" dirty="0">
                <a:latin typeface="Arial" panose="020B0604020202020204" pitchFamily="34" charset="0"/>
                <a:cs typeface="Arial" panose="020B0604020202020204" pitchFamily="34" charset="0"/>
              </a:rPr>
              <a:t> user manual </a:t>
            </a:r>
            <a:r>
              <a:rPr lang="en-US" sz="1100" dirty="0" err="1">
                <a:latin typeface="Arial" panose="020B0604020202020204" pitchFamily="34" charset="0"/>
                <a:cs typeface="Arial" panose="020B0604020202020204" pitchFamily="34" charset="0"/>
              </a:rPr>
              <a:t>bagi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sebagai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rujukan</a:t>
            </a:r>
            <a:r>
              <a:rPr lang="en-US" sz="1100" dirty="0">
                <a:latin typeface="Arial" panose="020B0604020202020204" pitchFamily="34" charset="0"/>
                <a:cs typeface="Arial" panose="020B0604020202020204" pitchFamily="34" charset="0"/>
              </a:rPr>
              <a:t> dan </a:t>
            </a:r>
            <a:r>
              <a:rPr lang="en-US" sz="1100" dirty="0" err="1">
                <a:latin typeface="Arial" panose="020B0604020202020204" pitchFamily="34" charset="0"/>
                <a:cs typeface="Arial" panose="020B0604020202020204" pitchFamily="34" charset="0"/>
              </a:rPr>
              <a:t>bantuan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teknikal</a:t>
            </a:r>
            <a:endParaRPr lang="en-US" sz="1100" dirty="0">
              <a:latin typeface="Arial" panose="020B0604020202020204" pitchFamily="34" charset="0"/>
              <a:cs typeface="Arial" panose="020B0604020202020204" pitchFamily="34" charset="0"/>
            </a:endParaRPr>
          </a:p>
        </p:txBody>
      </p:sp>
      <p:pic>
        <p:nvPicPr>
          <p:cNvPr id="3" name="Graphic 2" descr="Checkbox Checked with solid fill">
            <a:extLst>
              <a:ext uri="{FF2B5EF4-FFF2-40B4-BE49-F238E27FC236}">
                <a16:creationId xmlns:a16="http://schemas.microsoft.com/office/drawing/2014/main" id="{B25D1630-EBEB-3A43-07E1-D0FAC1C9D9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58003" y="3575657"/>
            <a:ext cx="406489" cy="406489"/>
          </a:xfrm>
          <a:prstGeom prst="rect">
            <a:avLst/>
          </a:prstGeom>
        </p:spPr>
      </p:pic>
      <p:pic>
        <p:nvPicPr>
          <p:cNvPr id="53" name="Graphic 52" descr="Checkbox Checked with solid fill">
            <a:extLst>
              <a:ext uri="{FF2B5EF4-FFF2-40B4-BE49-F238E27FC236}">
                <a16:creationId xmlns:a16="http://schemas.microsoft.com/office/drawing/2014/main" id="{48C7A218-CBBB-19AC-264F-D6A2BF4343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50075" y="3870640"/>
            <a:ext cx="406488" cy="406488"/>
          </a:xfrm>
          <a:prstGeom prst="rect">
            <a:avLst/>
          </a:prstGeom>
        </p:spPr>
      </p:pic>
      <p:pic>
        <p:nvPicPr>
          <p:cNvPr id="54" name="Graphic 53" descr="Checkbox Checked with solid fill">
            <a:extLst>
              <a:ext uri="{FF2B5EF4-FFF2-40B4-BE49-F238E27FC236}">
                <a16:creationId xmlns:a16="http://schemas.microsoft.com/office/drawing/2014/main" id="{874A3F04-FA97-653B-9BD2-1CDCE016A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50075" y="5061062"/>
            <a:ext cx="406488" cy="406488"/>
          </a:xfrm>
          <a:prstGeom prst="rect">
            <a:avLst/>
          </a:prstGeom>
        </p:spPr>
      </p:pic>
      <p:pic>
        <p:nvPicPr>
          <p:cNvPr id="56" name="Graphic 55" descr="Checkbox Checked with solid fill">
            <a:extLst>
              <a:ext uri="{FF2B5EF4-FFF2-40B4-BE49-F238E27FC236}">
                <a16:creationId xmlns:a16="http://schemas.microsoft.com/office/drawing/2014/main" id="{0B0ED47E-18AD-B3F5-CDBF-6DBED2884C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50075" y="5467550"/>
            <a:ext cx="406488" cy="406488"/>
          </a:xfrm>
          <a:prstGeom prst="rect">
            <a:avLst/>
          </a:prstGeom>
        </p:spPr>
      </p:pic>
    </p:spTree>
    <p:extLst>
      <p:ext uri="{BB962C8B-B14F-4D97-AF65-F5344CB8AC3E}">
        <p14:creationId xmlns:p14="http://schemas.microsoft.com/office/powerpoint/2010/main" val="334111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9F58A69-0F22-4099-AA9D-BB1352846F1C}"/>
              </a:ext>
            </a:extLst>
          </p:cNvPr>
          <p:cNvGrpSpPr/>
          <p:nvPr/>
        </p:nvGrpSpPr>
        <p:grpSpPr>
          <a:xfrm>
            <a:off x="-11995" y="1"/>
            <a:ext cx="12203996" cy="6871877"/>
            <a:chOff x="-11995" y="1"/>
            <a:chExt cx="12203996" cy="6871877"/>
          </a:xfrm>
        </p:grpSpPr>
        <p:sp>
          <p:nvSpPr>
            <p:cNvPr id="23" name="Google Shape;1542;p167">
              <a:extLst>
                <a:ext uri="{FF2B5EF4-FFF2-40B4-BE49-F238E27FC236}">
                  <a16:creationId xmlns:a16="http://schemas.microsoft.com/office/drawing/2014/main" id="{1C173ACA-8EB1-465F-A9E9-BFDB4EE19C37}"/>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081DBAF0-E32A-4A77-8504-A2FFC5E921F5}"/>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A861B056-2DE6-4A9C-9DB0-FD314F737F11}"/>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400E77FC-E1FA-441A-A2E2-E471EC342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1B5EE1F0-4525-49AE-9003-019BA6F77D9D}"/>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1230933D-DCB9-475B-BEA8-DD1EB7ED520C}"/>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4AE12F98-85A9-4BEF-9FD5-45AA4428D8C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F9586E89-B8A8-4CE1-96F0-5E490730D91D}"/>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33FAEBB9-BA25-4EF8-A1BC-CA9540F93805}"/>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0C4A3863-8CC5-4B3F-823A-4D179E6392E1}"/>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8DC707CC-8371-4D04-9C87-04A1CD2E166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SISTEM DIGITAL DAN DATA PROFILING</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4264402237"/>
              </p:ext>
            </p:extLst>
          </p:nvPr>
        </p:nvGraphicFramePr>
        <p:xfrm>
          <a:off x="832613" y="1515979"/>
          <a:ext cx="10668963" cy="4282233"/>
        </p:xfrm>
        <a:graphic>
          <a:graphicData uri="http://schemas.openxmlformats.org/drawingml/2006/table">
            <a:tbl>
              <a:tblPr firstRow="1" bandRow="1">
                <a:noFill/>
              </a:tblPr>
              <a:tblGrid>
                <a:gridCol w="2535789">
                  <a:extLst>
                    <a:ext uri="{9D8B030D-6E8A-4147-A177-3AD203B41FA5}">
                      <a16:colId xmlns:a16="http://schemas.microsoft.com/office/drawing/2014/main" val="20000"/>
                    </a:ext>
                  </a:extLst>
                </a:gridCol>
                <a:gridCol w="1020534">
                  <a:extLst>
                    <a:ext uri="{9D8B030D-6E8A-4147-A177-3AD203B41FA5}">
                      <a16:colId xmlns:a16="http://schemas.microsoft.com/office/drawing/2014/main" val="20001"/>
                    </a:ext>
                  </a:extLst>
                </a:gridCol>
                <a:gridCol w="592720">
                  <a:extLst>
                    <a:ext uri="{9D8B030D-6E8A-4147-A177-3AD203B41FA5}">
                      <a16:colId xmlns:a16="http://schemas.microsoft.com/office/drawing/2014/main" val="20019"/>
                    </a:ext>
                  </a:extLst>
                </a:gridCol>
                <a:gridCol w="592720">
                  <a:extLst>
                    <a:ext uri="{9D8B030D-6E8A-4147-A177-3AD203B41FA5}">
                      <a16:colId xmlns:a16="http://schemas.microsoft.com/office/drawing/2014/main" val="20020"/>
                    </a:ext>
                  </a:extLst>
                </a:gridCol>
                <a:gridCol w="592720">
                  <a:extLst>
                    <a:ext uri="{9D8B030D-6E8A-4147-A177-3AD203B41FA5}">
                      <a16:colId xmlns:a16="http://schemas.microsoft.com/office/drawing/2014/main" val="20021"/>
                    </a:ext>
                  </a:extLst>
                </a:gridCol>
                <a:gridCol w="592720">
                  <a:extLst>
                    <a:ext uri="{9D8B030D-6E8A-4147-A177-3AD203B41FA5}">
                      <a16:colId xmlns:a16="http://schemas.microsoft.com/office/drawing/2014/main" val="20022"/>
                    </a:ext>
                  </a:extLst>
                </a:gridCol>
                <a:gridCol w="592720">
                  <a:extLst>
                    <a:ext uri="{9D8B030D-6E8A-4147-A177-3AD203B41FA5}">
                      <a16:colId xmlns:a16="http://schemas.microsoft.com/office/drawing/2014/main" val="20023"/>
                    </a:ext>
                  </a:extLst>
                </a:gridCol>
                <a:gridCol w="592720">
                  <a:extLst>
                    <a:ext uri="{9D8B030D-6E8A-4147-A177-3AD203B41FA5}">
                      <a16:colId xmlns:a16="http://schemas.microsoft.com/office/drawing/2014/main" val="20024"/>
                    </a:ext>
                  </a:extLst>
                </a:gridCol>
                <a:gridCol w="592720">
                  <a:extLst>
                    <a:ext uri="{9D8B030D-6E8A-4147-A177-3AD203B41FA5}">
                      <a16:colId xmlns:a16="http://schemas.microsoft.com/office/drawing/2014/main" val="20025"/>
                    </a:ext>
                  </a:extLst>
                </a:gridCol>
                <a:gridCol w="592720">
                  <a:extLst>
                    <a:ext uri="{9D8B030D-6E8A-4147-A177-3AD203B41FA5}">
                      <a16:colId xmlns:a16="http://schemas.microsoft.com/office/drawing/2014/main" val="20026"/>
                    </a:ext>
                  </a:extLst>
                </a:gridCol>
                <a:gridCol w="592720">
                  <a:extLst>
                    <a:ext uri="{9D8B030D-6E8A-4147-A177-3AD203B41FA5}">
                      <a16:colId xmlns:a16="http://schemas.microsoft.com/office/drawing/2014/main" val="245560035"/>
                    </a:ext>
                  </a:extLst>
                </a:gridCol>
                <a:gridCol w="592720">
                  <a:extLst>
                    <a:ext uri="{9D8B030D-6E8A-4147-A177-3AD203B41FA5}">
                      <a16:colId xmlns:a16="http://schemas.microsoft.com/office/drawing/2014/main" val="1626596590"/>
                    </a:ext>
                  </a:extLst>
                </a:gridCol>
                <a:gridCol w="592720">
                  <a:extLst>
                    <a:ext uri="{9D8B030D-6E8A-4147-A177-3AD203B41FA5}">
                      <a16:colId xmlns:a16="http://schemas.microsoft.com/office/drawing/2014/main" val="1567607653"/>
                    </a:ext>
                  </a:extLst>
                </a:gridCol>
                <a:gridCol w="592720">
                  <a:extLst>
                    <a:ext uri="{9D8B030D-6E8A-4147-A177-3AD203B41FA5}">
                      <a16:colId xmlns:a16="http://schemas.microsoft.com/office/drawing/2014/main" val="350253660"/>
                    </a:ext>
                  </a:extLst>
                </a:gridCol>
              </a:tblGrid>
              <a:tr h="387017">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6256">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Perbincangan</a:t>
                      </a:r>
                      <a:r>
                        <a:rPr lang="en-MY" sz="1000" u="none" strike="noStrike" cap="none" dirty="0"/>
                        <a:t> &amp; </a:t>
                      </a:r>
                      <a:r>
                        <a:rPr lang="en-MY" sz="1000" u="none" strike="noStrike" cap="none" dirty="0" err="1"/>
                        <a:t>Perbentangan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a:t>
                      </a:r>
                      <a:r>
                        <a:rPr lang="en-MY" sz="1000" u="none" strike="noStrike" cap="none" dirty="0" err="1"/>
                        <a:t>Strategik</a:t>
                      </a:r>
                      <a:r>
                        <a:rPr lang="en-MY" sz="1000" u="none" strike="noStrike" cap="none" dirty="0"/>
                        <a:t> </a:t>
                      </a:r>
                      <a:r>
                        <a:rPr lang="en-MY" sz="1000" u="none" strike="noStrike" cap="none" dirty="0" err="1"/>
                        <a:t>antara</a:t>
                      </a:r>
                      <a:r>
                        <a:rPr lang="en-MY" sz="1000" u="none" strike="noStrike" cap="none" dirty="0"/>
                        <a:t> UMP Advanced &amp; MUIP</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a:t>Pembangunan system dan data profiling </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a:t>UAT &amp; FAT dan </a:t>
                      </a:r>
                      <a:r>
                        <a:rPr lang="en-MY" sz="1000" u="none" strike="noStrike" cap="none" dirty="0" err="1"/>
                        <a:t>perjanjian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Pelaksanaan</a:t>
                      </a:r>
                      <a:r>
                        <a:rPr lang="en-MY" sz="1000" u="none" strike="noStrike" cap="none" dirty="0"/>
                        <a:t> </a:t>
                      </a:r>
                      <a:r>
                        <a:rPr lang="en-MY" sz="1000" u="none" strike="noStrike" cap="none" dirty="0" err="1"/>
                        <a:t>Sistem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4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4420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69BEDF5-D642-434A-B92C-2FEC46B815D3}"/>
              </a:ext>
            </a:extLst>
          </p:cNvPr>
          <p:cNvGrpSpPr/>
          <p:nvPr/>
        </p:nvGrpSpPr>
        <p:grpSpPr>
          <a:xfrm>
            <a:off x="-11995" y="1"/>
            <a:ext cx="12203996" cy="6871877"/>
            <a:chOff x="-11995" y="1"/>
            <a:chExt cx="12203996" cy="6871877"/>
          </a:xfrm>
        </p:grpSpPr>
        <p:sp>
          <p:nvSpPr>
            <p:cNvPr id="31" name="Google Shape;1542;p167">
              <a:extLst>
                <a:ext uri="{FF2B5EF4-FFF2-40B4-BE49-F238E27FC236}">
                  <a16:creationId xmlns:a16="http://schemas.microsoft.com/office/drawing/2014/main" id="{11675FE5-4C2D-4960-9204-ED2A77D1DCB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4" name="Google Shape;1570;p167" descr="Logo, company name&#10;&#10;Description automatically generated">
              <a:extLst>
                <a:ext uri="{FF2B5EF4-FFF2-40B4-BE49-F238E27FC236}">
                  <a16:creationId xmlns:a16="http://schemas.microsoft.com/office/drawing/2014/main" id="{05948E08-B69D-46EB-A392-3DEBCC3D761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6" name="Group 35">
              <a:extLst>
                <a:ext uri="{FF2B5EF4-FFF2-40B4-BE49-F238E27FC236}">
                  <a16:creationId xmlns:a16="http://schemas.microsoft.com/office/drawing/2014/main" id="{6281DCC9-4937-4236-A86D-74E7841C146F}"/>
                </a:ext>
              </a:extLst>
            </p:cNvPr>
            <p:cNvGrpSpPr/>
            <p:nvPr/>
          </p:nvGrpSpPr>
          <p:grpSpPr>
            <a:xfrm>
              <a:off x="-11995" y="6043041"/>
              <a:ext cx="12203996" cy="828837"/>
              <a:chOff x="-11995" y="6043041"/>
              <a:chExt cx="12203996" cy="828837"/>
            </a:xfrm>
          </p:grpSpPr>
          <p:pic>
            <p:nvPicPr>
              <p:cNvPr id="38" name="Picture 37">
                <a:extLst>
                  <a:ext uri="{FF2B5EF4-FFF2-40B4-BE49-F238E27FC236}">
                    <a16:creationId xmlns:a16="http://schemas.microsoft.com/office/drawing/2014/main" id="{24477BC4-B2D4-4B78-AE8A-8BB037C0E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9" name="Group 38">
                <a:extLst>
                  <a:ext uri="{FF2B5EF4-FFF2-40B4-BE49-F238E27FC236}">
                    <a16:creationId xmlns:a16="http://schemas.microsoft.com/office/drawing/2014/main" id="{236EB648-1A90-43F3-BDE0-5B8C4269B5EC}"/>
                  </a:ext>
                </a:extLst>
              </p:cNvPr>
              <p:cNvGrpSpPr/>
              <p:nvPr/>
            </p:nvGrpSpPr>
            <p:grpSpPr>
              <a:xfrm>
                <a:off x="1561739" y="6627845"/>
                <a:ext cx="3540864" cy="241516"/>
                <a:chOff x="1561739" y="6627845"/>
                <a:chExt cx="3540864" cy="241516"/>
              </a:xfrm>
            </p:grpSpPr>
            <p:pic>
              <p:nvPicPr>
                <p:cNvPr id="44" name="Google Shape;1546;p167">
                  <a:extLst>
                    <a:ext uri="{FF2B5EF4-FFF2-40B4-BE49-F238E27FC236}">
                      <a16:creationId xmlns:a16="http://schemas.microsoft.com/office/drawing/2014/main" id="{D76ECB0C-A208-4290-B55C-13A1A228730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5" name="Google Shape;1547;p167">
                  <a:extLst>
                    <a:ext uri="{FF2B5EF4-FFF2-40B4-BE49-F238E27FC236}">
                      <a16:creationId xmlns:a16="http://schemas.microsoft.com/office/drawing/2014/main" id="{A75D38DE-1E70-4DFB-9D9A-E4C5272493B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0" name="Google Shape;1548;p167">
                <a:extLst>
                  <a:ext uri="{FF2B5EF4-FFF2-40B4-BE49-F238E27FC236}">
                    <a16:creationId xmlns:a16="http://schemas.microsoft.com/office/drawing/2014/main" id="{F8D39A7C-5528-4CC6-AA06-B72474F1D86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1" name="Group 40">
                <a:extLst>
                  <a:ext uri="{FF2B5EF4-FFF2-40B4-BE49-F238E27FC236}">
                    <a16:creationId xmlns:a16="http://schemas.microsoft.com/office/drawing/2014/main" id="{92DB9516-28EE-4A8A-993E-BE7F172F7840}"/>
                  </a:ext>
                </a:extLst>
              </p:cNvPr>
              <p:cNvGrpSpPr/>
              <p:nvPr/>
            </p:nvGrpSpPr>
            <p:grpSpPr>
              <a:xfrm>
                <a:off x="9555669" y="6135729"/>
                <a:ext cx="2002917" cy="620087"/>
                <a:chOff x="9693783" y="6029325"/>
                <a:chExt cx="2002917" cy="620087"/>
              </a:xfrm>
            </p:grpSpPr>
            <p:sp>
              <p:nvSpPr>
                <p:cNvPr id="42" name="Rectangle 41">
                  <a:extLst>
                    <a:ext uri="{FF2B5EF4-FFF2-40B4-BE49-F238E27FC236}">
                      <a16:creationId xmlns:a16="http://schemas.microsoft.com/office/drawing/2014/main" id="{C44594E3-03E6-46A8-8EE8-F78CD1E5D63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10;&#10;Description automatically generated">
                  <a:extLst>
                    <a:ext uri="{FF2B5EF4-FFF2-40B4-BE49-F238E27FC236}">
                      <a16:creationId xmlns:a16="http://schemas.microsoft.com/office/drawing/2014/main" id="{1D65F469-186D-45D7-AD7D-2CA5B5DEF7B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7642"/>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2922755"/>
            <a:ext cx="4975049" cy="441468"/>
            <a:chOff x="526421" y="2455785"/>
            <a:chExt cx="4975049" cy="441468"/>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306109"/>
            </a:xfrm>
            <a:prstGeom prst="rect">
              <a:avLst/>
            </a:prstGeom>
            <a:noFill/>
          </p:spPr>
          <p:txBody>
            <a:bodyPr wrap="square" rtlCol="0">
              <a:spAutoFit/>
            </a:bodyPr>
            <a:lstStyle/>
            <a:p>
              <a:pPr algn="ctr">
                <a:lnSpc>
                  <a:spcPct val="107000"/>
                </a:lnSpc>
                <a:spcAft>
                  <a:spcPts val="0"/>
                </a:spcAft>
              </a:pPr>
              <a:r>
                <a:rPr lang="en-US" sz="1400" b="1" dirty="0">
                  <a:solidFill>
                    <a:srgbClr val="1E879D"/>
                  </a:solidFill>
                  <a:effectLst/>
                  <a:latin typeface="Arial" panose="020B0604020202020204" pitchFamily="34" charset="0"/>
                  <a:cs typeface="Arial" panose="020B0604020202020204" pitchFamily="34" charset="0"/>
                </a:rPr>
                <a:t>PENDIGITALAN</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179388" marR="0" lvl="0" indent="-179388"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462D8B12-3647-4D4D-83FD-C5F3059712F1}"/>
              </a:ext>
            </a:extLst>
          </p:cNvPr>
          <p:cNvSpPr txBox="1"/>
          <p:nvPr/>
        </p:nvSpPr>
        <p:spPr>
          <a:xfrm>
            <a:off x="548098" y="3650168"/>
            <a:ext cx="2363645" cy="260328"/>
          </a:xfrm>
          <a:prstGeom prst="rect">
            <a:avLst/>
          </a:prstGeom>
          <a:noFill/>
        </p:spPr>
        <p:txBody>
          <a:bodyPr wrap="square" rtlCol="0">
            <a:spAutoFit/>
          </a:bodyPr>
          <a:lstStyle/>
          <a:p>
            <a:pPr>
              <a:lnSpc>
                <a:spcPct val="107000"/>
              </a:lnSpc>
              <a:spcAft>
                <a:spcPts val="0"/>
              </a:spcAft>
            </a:pPr>
            <a:r>
              <a:rPr lang="en-MY" sz="1100" dirty="0">
                <a:effectLst/>
                <a:latin typeface="Arial" panose="020B0604020202020204" pitchFamily="34" charset="0"/>
                <a:cs typeface="Arial" panose="020B0604020202020204" pitchFamily="34" charset="0"/>
              </a:rPr>
              <a:t>a) Admission (</a:t>
            </a:r>
            <a:r>
              <a:rPr lang="en-MY" sz="1100" dirty="0" err="1">
                <a:effectLst/>
                <a:latin typeface="Arial" panose="020B0604020202020204" pitchFamily="34" charset="0"/>
                <a:cs typeface="Arial" panose="020B0604020202020204" pitchFamily="34" charset="0"/>
              </a:rPr>
              <a:t>Tagyard</a:t>
            </a:r>
            <a:r>
              <a:rPr lang="en-MY" sz="1100" dirty="0">
                <a:effectLst/>
                <a:latin typeface="Arial" panose="020B0604020202020204" pitchFamily="34" charset="0"/>
                <a:cs typeface="Arial" panose="020B0604020202020204" pitchFamily="34" charset="0"/>
              </a:rPr>
              <a:t>)</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B6BE4992-5178-4569-A438-EF2C1555E600}"/>
              </a:ext>
            </a:extLst>
          </p:cNvPr>
          <p:cNvCxnSpPr>
            <a:cxnSpLocks/>
          </p:cNvCxnSpPr>
          <p:nvPr/>
        </p:nvCxnSpPr>
        <p:spPr>
          <a:xfrm flipH="1">
            <a:off x="548098" y="3429000"/>
            <a:ext cx="10974781" cy="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B53352-0F4A-957D-9D88-13482BE90B5A}"/>
              </a:ext>
            </a:extLst>
          </p:cNvPr>
          <p:cNvSpPr txBox="1"/>
          <p:nvPr/>
        </p:nvSpPr>
        <p:spPr>
          <a:xfrm>
            <a:off x="5619565" y="3493778"/>
            <a:ext cx="2785958" cy="1107996"/>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Tagyard</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Admin</a:t>
            </a:r>
          </a:p>
          <a:p>
            <a:pPr marL="228600" indent="-228600">
              <a:buFont typeface="+mj-lt"/>
              <a:buAutoNum type="arabicPeriod"/>
            </a:pPr>
            <a:r>
              <a:rPr lang="en-US" sz="1100" dirty="0">
                <a:latin typeface="Arial" panose="020B0604020202020204" pitchFamily="34" charset="0"/>
                <a:cs typeface="Arial" panose="020B0604020202020204" pitchFamily="34" charset="0"/>
              </a:rPr>
              <a:t>Approve </a:t>
            </a:r>
            <a:r>
              <a:rPr lang="en-US" sz="1100" dirty="0" err="1">
                <a:latin typeface="Arial" panose="020B0604020202020204" pitchFamily="34" charset="0"/>
                <a:cs typeface="Arial" panose="020B0604020202020204" pitchFamily="34" charset="0"/>
              </a:rPr>
              <a:t>Attendace</a:t>
            </a:r>
            <a:r>
              <a:rPr lang="en-US" sz="1100" dirty="0">
                <a:latin typeface="Arial" panose="020B0604020202020204" pitchFamily="34" charset="0"/>
                <a:cs typeface="Arial" panose="020B0604020202020204" pitchFamily="34" charset="0"/>
              </a:rPr>
              <a:t>.</a:t>
            </a:r>
          </a:p>
          <a:p>
            <a:pPr marL="228600" indent="-228600">
              <a:buFont typeface="+mj-lt"/>
              <a:buAutoNum type="arabicPeriod"/>
            </a:pPr>
            <a:r>
              <a:rPr lang="en-US" sz="1100" dirty="0">
                <a:latin typeface="Arial" panose="020B0604020202020204" pitchFamily="34" charset="0"/>
                <a:cs typeface="Arial" panose="020B0604020202020204" pitchFamily="34" charset="0"/>
              </a:rPr>
              <a:t>Modul Surat </a:t>
            </a:r>
            <a:r>
              <a:rPr lang="en-US" sz="1100" dirty="0" err="1">
                <a:latin typeface="Arial" panose="020B0604020202020204" pitchFamily="34" charset="0"/>
                <a:cs typeface="Arial" panose="020B0604020202020204" pitchFamily="34" charset="0"/>
              </a:rPr>
              <a:t>Tawaran</a:t>
            </a:r>
            <a:endParaRPr lang="en-US" sz="1100" dirty="0">
              <a:latin typeface="Arial" panose="020B0604020202020204" pitchFamily="34" charset="0"/>
              <a:cs typeface="Arial" panose="020B0604020202020204" pitchFamily="34" charset="0"/>
            </a:endParaRPr>
          </a:p>
          <a:p>
            <a:pPr marL="228600" indent="-228600">
              <a:buFont typeface="+mj-lt"/>
              <a:buAutoNum type="arabicPeriod"/>
            </a:pPr>
            <a:r>
              <a:rPr lang="en-US" sz="1100" dirty="0">
                <a:latin typeface="Arial" panose="020B0604020202020204" pitchFamily="34" charset="0"/>
                <a:cs typeface="Arial" panose="020B0604020202020204" pitchFamily="34" charset="0"/>
              </a:rPr>
              <a:t>Modul Create Program</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Laporan</a:t>
            </a:r>
            <a:endParaRPr lang="en-US" sz="11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5E360BA-644B-B9CE-4B70-74B1D80FDC17}"/>
              </a:ext>
            </a:extLst>
          </p:cNvPr>
          <p:cNvSpPr txBox="1"/>
          <p:nvPr/>
        </p:nvSpPr>
        <p:spPr>
          <a:xfrm>
            <a:off x="5619565" y="4601663"/>
            <a:ext cx="2423328"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RK</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Pendaftaran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Laporan</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DD8EEEE4-0CEF-53FD-2932-CAB6A18D9AC1}"/>
              </a:ext>
            </a:extLst>
          </p:cNvPr>
          <p:cNvSpPr txBox="1"/>
          <p:nvPr/>
        </p:nvSpPr>
        <p:spPr>
          <a:xfrm>
            <a:off x="5579071" y="5219507"/>
            <a:ext cx="2463822" cy="769441"/>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Pelajar</a:t>
            </a:r>
            <a:endParaRPr lang="en-US" sz="1100" dirty="0">
              <a:latin typeface="Arial" panose="020B0604020202020204" pitchFamily="34" charset="0"/>
              <a:cs typeface="Arial" panose="020B0604020202020204" pitchFamily="34" charset="0"/>
            </a:endParaRP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Pendaftaran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a:t>
            </a:r>
          </a:p>
          <a:p>
            <a:pPr marL="228600" indent="-228600">
              <a:buFont typeface="+mj-lt"/>
              <a:buAutoNum type="arabicPeriod"/>
            </a:pPr>
            <a:r>
              <a:rPr lang="en-US" sz="1100" dirty="0">
                <a:latin typeface="Arial" panose="020B0604020202020204" pitchFamily="34" charset="0"/>
                <a:cs typeface="Arial" panose="020B0604020202020204" pitchFamily="34" charset="0"/>
              </a:rPr>
              <a:t>Modul Surat </a:t>
            </a:r>
            <a:r>
              <a:rPr lang="en-US" sz="1100" dirty="0" err="1">
                <a:latin typeface="Arial" panose="020B0604020202020204" pitchFamily="34" charset="0"/>
                <a:cs typeface="Arial" panose="020B0604020202020204" pitchFamily="34" charset="0"/>
              </a:rPr>
              <a:t>Tawaran</a:t>
            </a:r>
            <a:endParaRPr lang="en-US" sz="1100" dirty="0">
              <a:latin typeface="Arial" panose="020B0604020202020204" pitchFamily="34" charset="0"/>
              <a:cs typeface="Arial" panose="020B0604020202020204" pitchFamily="34" charset="0"/>
            </a:endParaRPr>
          </a:p>
          <a:p>
            <a:pPr marL="228600" indent="-228600">
              <a:buFont typeface="+mj-lt"/>
              <a:buAutoNum type="arabicPeriod"/>
            </a:pPr>
            <a:r>
              <a:rPr lang="en-US" sz="1100" dirty="0">
                <a:latin typeface="Arial" panose="020B0604020202020204" pitchFamily="34" charset="0"/>
                <a:cs typeface="Arial" panose="020B0604020202020204" pitchFamily="34" charset="0"/>
              </a:rPr>
              <a:t>Modul Daftar Program</a:t>
            </a:r>
          </a:p>
        </p:txBody>
      </p:sp>
      <p:sp>
        <p:nvSpPr>
          <p:cNvPr id="47" name="TextBox 46">
            <a:extLst>
              <a:ext uri="{FF2B5EF4-FFF2-40B4-BE49-F238E27FC236}">
                <a16:creationId xmlns:a16="http://schemas.microsoft.com/office/drawing/2014/main" id="{6610B452-66F0-F017-232A-925079C6C1CB}"/>
              </a:ext>
            </a:extLst>
          </p:cNvPr>
          <p:cNvSpPr txBox="1"/>
          <p:nvPr/>
        </p:nvSpPr>
        <p:spPr>
          <a:xfrm>
            <a:off x="8682408" y="3615635"/>
            <a:ext cx="2423328"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Super Admin</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Pendaftaran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 di </a:t>
            </a:r>
            <a:r>
              <a:rPr lang="en-US" sz="1100" dirty="0" err="1">
                <a:latin typeface="Arial" panose="020B0604020202020204" pitchFamily="34" charset="0"/>
                <a:cs typeface="Arial" panose="020B0604020202020204" pitchFamily="34" charset="0"/>
              </a:rPr>
              <a:t>dalam</a:t>
            </a:r>
            <a:r>
              <a:rPr lang="en-US" sz="1100" dirty="0">
                <a:latin typeface="Arial" panose="020B0604020202020204" pitchFamily="34" charset="0"/>
                <a:cs typeface="Arial" panose="020B0604020202020204" pitchFamily="34" charset="0"/>
              </a:rPr>
              <a:t> ILMU</a:t>
            </a:r>
          </a:p>
        </p:txBody>
      </p:sp>
    </p:spTree>
    <p:extLst>
      <p:ext uri="{BB962C8B-B14F-4D97-AF65-F5344CB8AC3E}">
        <p14:creationId xmlns:p14="http://schemas.microsoft.com/office/powerpoint/2010/main" val="277326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69BEDF5-D642-434A-B92C-2FEC46B815D3}"/>
              </a:ext>
            </a:extLst>
          </p:cNvPr>
          <p:cNvGrpSpPr/>
          <p:nvPr/>
        </p:nvGrpSpPr>
        <p:grpSpPr>
          <a:xfrm>
            <a:off x="-11995" y="1"/>
            <a:ext cx="12203996" cy="6871877"/>
            <a:chOff x="-11995" y="1"/>
            <a:chExt cx="12203996" cy="6871877"/>
          </a:xfrm>
        </p:grpSpPr>
        <p:sp>
          <p:nvSpPr>
            <p:cNvPr id="31" name="Google Shape;1542;p167">
              <a:extLst>
                <a:ext uri="{FF2B5EF4-FFF2-40B4-BE49-F238E27FC236}">
                  <a16:creationId xmlns:a16="http://schemas.microsoft.com/office/drawing/2014/main" id="{11675FE5-4C2D-4960-9204-ED2A77D1DCB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4" name="Google Shape;1570;p167" descr="Logo, company name&#10;&#10;Description automatically generated">
              <a:extLst>
                <a:ext uri="{FF2B5EF4-FFF2-40B4-BE49-F238E27FC236}">
                  <a16:creationId xmlns:a16="http://schemas.microsoft.com/office/drawing/2014/main" id="{05948E08-B69D-46EB-A392-3DEBCC3D761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6" name="Group 35">
              <a:extLst>
                <a:ext uri="{FF2B5EF4-FFF2-40B4-BE49-F238E27FC236}">
                  <a16:creationId xmlns:a16="http://schemas.microsoft.com/office/drawing/2014/main" id="{6281DCC9-4937-4236-A86D-74E7841C146F}"/>
                </a:ext>
              </a:extLst>
            </p:cNvPr>
            <p:cNvGrpSpPr/>
            <p:nvPr/>
          </p:nvGrpSpPr>
          <p:grpSpPr>
            <a:xfrm>
              <a:off x="-11995" y="6043041"/>
              <a:ext cx="12203996" cy="828837"/>
              <a:chOff x="-11995" y="6043041"/>
              <a:chExt cx="12203996" cy="828837"/>
            </a:xfrm>
          </p:grpSpPr>
          <p:pic>
            <p:nvPicPr>
              <p:cNvPr id="38" name="Picture 37">
                <a:extLst>
                  <a:ext uri="{FF2B5EF4-FFF2-40B4-BE49-F238E27FC236}">
                    <a16:creationId xmlns:a16="http://schemas.microsoft.com/office/drawing/2014/main" id="{24477BC4-B2D4-4B78-AE8A-8BB037C0E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9" name="Group 38">
                <a:extLst>
                  <a:ext uri="{FF2B5EF4-FFF2-40B4-BE49-F238E27FC236}">
                    <a16:creationId xmlns:a16="http://schemas.microsoft.com/office/drawing/2014/main" id="{236EB648-1A90-43F3-BDE0-5B8C4269B5EC}"/>
                  </a:ext>
                </a:extLst>
              </p:cNvPr>
              <p:cNvGrpSpPr/>
              <p:nvPr/>
            </p:nvGrpSpPr>
            <p:grpSpPr>
              <a:xfrm>
                <a:off x="1561739" y="6627845"/>
                <a:ext cx="3540864" cy="241516"/>
                <a:chOff x="1561739" y="6627845"/>
                <a:chExt cx="3540864" cy="241516"/>
              </a:xfrm>
            </p:grpSpPr>
            <p:pic>
              <p:nvPicPr>
                <p:cNvPr id="44" name="Google Shape;1546;p167">
                  <a:extLst>
                    <a:ext uri="{FF2B5EF4-FFF2-40B4-BE49-F238E27FC236}">
                      <a16:creationId xmlns:a16="http://schemas.microsoft.com/office/drawing/2014/main" id="{D76ECB0C-A208-4290-B55C-13A1A228730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5" name="Google Shape;1547;p167">
                  <a:extLst>
                    <a:ext uri="{FF2B5EF4-FFF2-40B4-BE49-F238E27FC236}">
                      <a16:creationId xmlns:a16="http://schemas.microsoft.com/office/drawing/2014/main" id="{A75D38DE-1E70-4DFB-9D9A-E4C5272493B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0" name="Google Shape;1548;p167">
                <a:extLst>
                  <a:ext uri="{FF2B5EF4-FFF2-40B4-BE49-F238E27FC236}">
                    <a16:creationId xmlns:a16="http://schemas.microsoft.com/office/drawing/2014/main" id="{F8D39A7C-5528-4CC6-AA06-B72474F1D86A}"/>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1" name="Group 40">
                <a:extLst>
                  <a:ext uri="{FF2B5EF4-FFF2-40B4-BE49-F238E27FC236}">
                    <a16:creationId xmlns:a16="http://schemas.microsoft.com/office/drawing/2014/main" id="{92DB9516-28EE-4A8A-993E-BE7F172F7840}"/>
                  </a:ext>
                </a:extLst>
              </p:cNvPr>
              <p:cNvGrpSpPr/>
              <p:nvPr/>
            </p:nvGrpSpPr>
            <p:grpSpPr>
              <a:xfrm>
                <a:off x="9555669" y="6135729"/>
                <a:ext cx="2002917" cy="620087"/>
                <a:chOff x="9693783" y="6029325"/>
                <a:chExt cx="2002917" cy="620087"/>
              </a:xfrm>
            </p:grpSpPr>
            <p:sp>
              <p:nvSpPr>
                <p:cNvPr id="42" name="Rectangle 41">
                  <a:extLst>
                    <a:ext uri="{FF2B5EF4-FFF2-40B4-BE49-F238E27FC236}">
                      <a16:creationId xmlns:a16="http://schemas.microsoft.com/office/drawing/2014/main" id="{C44594E3-03E6-46A8-8EE8-F78CD1E5D63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10;&#10;Description automatically generated">
                  <a:extLst>
                    <a:ext uri="{FF2B5EF4-FFF2-40B4-BE49-F238E27FC236}">
                      <a16:creationId xmlns:a16="http://schemas.microsoft.com/office/drawing/2014/main" id="{1D65F469-186D-45D7-AD7D-2CA5B5DEF7B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7642"/>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35146"/>
            <a:ext cx="0" cy="467972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526421" y="2922755"/>
            <a:ext cx="4975049" cy="441468"/>
            <a:chOff x="526421" y="2455785"/>
            <a:chExt cx="4975049" cy="441468"/>
          </a:xfrm>
        </p:grpSpPr>
        <p:sp>
          <p:nvSpPr>
            <p:cNvPr id="6" name="TextBox 5">
              <a:extLst>
                <a:ext uri="{FF2B5EF4-FFF2-40B4-BE49-F238E27FC236}">
                  <a16:creationId xmlns:a16="http://schemas.microsoft.com/office/drawing/2014/main" id="{B7559C76-F478-4D59-B716-7401836F860F}"/>
                </a:ext>
              </a:extLst>
            </p:cNvPr>
            <p:cNvSpPr txBox="1"/>
            <p:nvPr/>
          </p:nvSpPr>
          <p:spPr>
            <a:xfrm>
              <a:off x="526421" y="2455785"/>
              <a:ext cx="2486255" cy="306109"/>
            </a:xfrm>
            <a:prstGeom prst="rect">
              <a:avLst/>
            </a:prstGeom>
            <a:noFill/>
          </p:spPr>
          <p:txBody>
            <a:bodyPr wrap="square" rtlCol="0">
              <a:spAutoFit/>
            </a:bodyPr>
            <a:lstStyle/>
            <a:p>
              <a:pPr algn="ctr">
                <a:lnSpc>
                  <a:spcPct val="107000"/>
                </a:lnSpc>
                <a:spcAft>
                  <a:spcPts val="0"/>
                </a:spcAft>
              </a:pPr>
              <a:r>
                <a:rPr lang="en-US" sz="1400" b="1" dirty="0">
                  <a:solidFill>
                    <a:srgbClr val="1E879D"/>
                  </a:solidFill>
                  <a:effectLst/>
                  <a:latin typeface="Arial" panose="020B0604020202020204" pitchFamily="34" charset="0"/>
                  <a:cs typeface="Arial" panose="020B0604020202020204" pitchFamily="34" charset="0"/>
                </a:rPr>
                <a:t>PENDIGITALAN</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179388" marR="0" lvl="0" indent="-179388"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462D8B12-3647-4D4D-83FD-C5F3059712F1}"/>
              </a:ext>
            </a:extLst>
          </p:cNvPr>
          <p:cNvSpPr txBox="1"/>
          <p:nvPr/>
        </p:nvSpPr>
        <p:spPr>
          <a:xfrm>
            <a:off x="548098" y="3650168"/>
            <a:ext cx="2363645" cy="260328"/>
          </a:xfrm>
          <a:prstGeom prst="rect">
            <a:avLst/>
          </a:prstGeom>
          <a:noFill/>
        </p:spPr>
        <p:txBody>
          <a:bodyPr wrap="square" rtlCol="0">
            <a:spAutoFit/>
          </a:bodyPr>
          <a:lstStyle/>
          <a:p>
            <a:pPr>
              <a:lnSpc>
                <a:spcPct val="107000"/>
              </a:lnSpc>
              <a:spcAft>
                <a:spcPts val="0"/>
              </a:spcAft>
            </a:pPr>
            <a:r>
              <a:rPr lang="en-MY" sz="1100" dirty="0">
                <a:effectLst/>
                <a:latin typeface="Arial" panose="020B0604020202020204" pitchFamily="34" charset="0"/>
                <a:cs typeface="Arial" panose="020B0604020202020204" pitchFamily="34" charset="0"/>
              </a:rPr>
              <a:t>a) Finance (</a:t>
            </a:r>
            <a:r>
              <a:rPr lang="en-MY" sz="1100" dirty="0" err="1">
                <a:effectLst/>
                <a:latin typeface="Arial" panose="020B0604020202020204" pitchFamily="34" charset="0"/>
                <a:cs typeface="Arial" panose="020B0604020202020204" pitchFamily="34" charset="0"/>
              </a:rPr>
              <a:t>Tagyard</a:t>
            </a:r>
            <a:r>
              <a:rPr lang="en-MY" sz="1100" dirty="0">
                <a:effectLst/>
                <a:latin typeface="Arial" panose="020B0604020202020204" pitchFamily="34" charset="0"/>
                <a:cs typeface="Arial" panose="020B0604020202020204" pitchFamily="34" charset="0"/>
              </a:rPr>
              <a:t>)</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B6BE4992-5178-4569-A438-EF2C1555E600}"/>
              </a:ext>
            </a:extLst>
          </p:cNvPr>
          <p:cNvCxnSpPr>
            <a:cxnSpLocks/>
          </p:cNvCxnSpPr>
          <p:nvPr/>
        </p:nvCxnSpPr>
        <p:spPr>
          <a:xfrm flipH="1">
            <a:off x="548098" y="3429000"/>
            <a:ext cx="10974781" cy="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B53352-0F4A-957D-9D88-13482BE90B5A}"/>
              </a:ext>
            </a:extLst>
          </p:cNvPr>
          <p:cNvSpPr txBox="1"/>
          <p:nvPr/>
        </p:nvSpPr>
        <p:spPr>
          <a:xfrm>
            <a:off x="5619565" y="3493778"/>
            <a:ext cx="2785958" cy="769441"/>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Finance</a:t>
            </a:r>
          </a:p>
          <a:p>
            <a:r>
              <a:rPr lang="en-US" sz="1100" dirty="0">
                <a:latin typeface="Arial" panose="020B0604020202020204" pitchFamily="34" charset="0"/>
                <a:cs typeface="Arial" panose="020B0604020202020204" pitchFamily="34" charset="0"/>
              </a:rPr>
              <a:t>Admin</a:t>
            </a:r>
          </a:p>
          <a:p>
            <a:pPr marL="228600" indent="-228600">
              <a:buFont typeface="+mj-lt"/>
              <a:buAutoNum type="arabicPeriod"/>
            </a:pPr>
            <a:r>
              <a:rPr lang="en-US" sz="1100" dirty="0">
                <a:latin typeface="Arial" panose="020B0604020202020204" pitchFamily="34" charset="0"/>
                <a:cs typeface="Arial" panose="020B0604020202020204" pitchFamily="34" charset="0"/>
              </a:rPr>
              <a:t>Modul Approve Attendance.</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Laporan</a:t>
            </a:r>
            <a:endParaRPr lang="en-US" sz="11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5E360BA-644B-B9CE-4B70-74B1D80FDC17}"/>
              </a:ext>
            </a:extLst>
          </p:cNvPr>
          <p:cNvSpPr txBox="1"/>
          <p:nvPr/>
        </p:nvSpPr>
        <p:spPr>
          <a:xfrm>
            <a:off x="5605011" y="4351977"/>
            <a:ext cx="2423328"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RK</a:t>
            </a:r>
          </a:p>
        </p:txBody>
      </p:sp>
      <p:sp>
        <p:nvSpPr>
          <p:cNvPr id="46" name="TextBox 45">
            <a:extLst>
              <a:ext uri="{FF2B5EF4-FFF2-40B4-BE49-F238E27FC236}">
                <a16:creationId xmlns:a16="http://schemas.microsoft.com/office/drawing/2014/main" id="{DD8EEEE4-0CEF-53FD-2932-CAB6A18D9AC1}"/>
              </a:ext>
            </a:extLst>
          </p:cNvPr>
          <p:cNvSpPr txBox="1"/>
          <p:nvPr/>
        </p:nvSpPr>
        <p:spPr>
          <a:xfrm>
            <a:off x="5564517" y="4925975"/>
            <a:ext cx="2463822" cy="769441"/>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Pelajar</a:t>
            </a:r>
            <a:endParaRPr lang="en-US" sz="1100" dirty="0">
              <a:latin typeface="Arial" panose="020B0604020202020204" pitchFamily="34" charset="0"/>
              <a:cs typeface="Arial" panose="020B0604020202020204" pitchFamily="34" charset="0"/>
            </a:endParaRPr>
          </a:p>
          <a:p>
            <a:pPr marL="228600" indent="-228600">
              <a:buFont typeface="+mj-lt"/>
              <a:buAutoNum type="arabicPeriod"/>
            </a:pPr>
            <a:r>
              <a:rPr lang="en-US" sz="1100" dirty="0">
                <a:latin typeface="Arial" panose="020B0604020202020204" pitchFamily="34" charset="0"/>
                <a:cs typeface="Arial" panose="020B0604020202020204" pitchFamily="34" charset="0"/>
              </a:rPr>
              <a:t>Modul Invoice </a:t>
            </a:r>
            <a:r>
              <a:rPr lang="en-US" sz="1100" dirty="0" err="1">
                <a:latin typeface="Arial" panose="020B0604020202020204" pitchFamily="34" charset="0"/>
                <a:cs typeface="Arial" panose="020B0604020202020204" pitchFamily="34" charset="0"/>
              </a:rPr>
              <a:t>Pelajar</a:t>
            </a:r>
            <a:r>
              <a:rPr lang="en-US" sz="1100" dirty="0">
                <a:latin typeface="Arial" panose="020B0604020202020204" pitchFamily="34" charset="0"/>
                <a:cs typeface="Arial" panose="020B0604020202020204" pitchFamily="34" charset="0"/>
              </a:rPr>
              <a:t>.</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Laporan</a:t>
            </a:r>
            <a:endParaRPr lang="en-US" sz="1100" dirty="0">
              <a:latin typeface="Arial" panose="020B0604020202020204" pitchFamily="34" charset="0"/>
              <a:cs typeface="Arial" panose="020B0604020202020204" pitchFamily="34" charset="0"/>
            </a:endParaRP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Pengiraan</a:t>
            </a:r>
            <a:r>
              <a:rPr lang="en-US" sz="1100" dirty="0">
                <a:latin typeface="Arial" panose="020B0604020202020204" pitchFamily="34" charset="0"/>
                <a:cs typeface="Arial" panose="020B0604020202020204" pitchFamily="34" charset="0"/>
              </a:rPr>
              <a:t> CGPA</a:t>
            </a:r>
          </a:p>
        </p:txBody>
      </p:sp>
      <p:sp>
        <p:nvSpPr>
          <p:cNvPr id="47" name="TextBox 46">
            <a:extLst>
              <a:ext uri="{FF2B5EF4-FFF2-40B4-BE49-F238E27FC236}">
                <a16:creationId xmlns:a16="http://schemas.microsoft.com/office/drawing/2014/main" id="{6610B452-66F0-F017-232A-925079C6C1CB}"/>
              </a:ext>
            </a:extLst>
          </p:cNvPr>
          <p:cNvSpPr txBox="1"/>
          <p:nvPr/>
        </p:nvSpPr>
        <p:spPr>
          <a:xfrm>
            <a:off x="8682408" y="3615635"/>
            <a:ext cx="2423328"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Finance</a:t>
            </a:r>
          </a:p>
          <a:p>
            <a:pPr marL="228600" indent="-228600">
              <a:buFont typeface="+mj-lt"/>
              <a:buAutoNum type="arabicPeriod"/>
            </a:pPr>
            <a:r>
              <a:rPr lang="en-US" sz="1100" dirty="0">
                <a:latin typeface="Arial" panose="020B0604020202020204" pitchFamily="34" charset="0"/>
                <a:cs typeface="Arial" panose="020B0604020202020204" pitchFamily="34" charset="0"/>
              </a:rPr>
              <a:t>Modul Invoice</a:t>
            </a:r>
          </a:p>
          <a:p>
            <a:pPr marL="228600" indent="-228600">
              <a:buFont typeface="+mj-lt"/>
              <a:buAutoNum type="arabicPeriod"/>
            </a:pPr>
            <a:r>
              <a:rPr lang="en-US" sz="1100" dirty="0">
                <a:latin typeface="Arial" panose="020B0604020202020204" pitchFamily="34" charset="0"/>
                <a:cs typeface="Arial" panose="020B0604020202020204" pitchFamily="34" charset="0"/>
              </a:rPr>
              <a:t>Modul </a:t>
            </a:r>
            <a:r>
              <a:rPr lang="en-US" sz="1100" dirty="0" err="1">
                <a:latin typeface="Arial" panose="020B0604020202020204" pitchFamily="34" charset="0"/>
                <a:cs typeface="Arial" panose="020B0604020202020204" pitchFamily="34" charset="0"/>
              </a:rPr>
              <a:t>Laporan</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7670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8E107D1-8455-4D1B-AB43-DEAE84E82FC5}"/>
              </a:ext>
            </a:extLst>
          </p:cNvPr>
          <p:cNvGrpSpPr/>
          <p:nvPr/>
        </p:nvGrpSpPr>
        <p:grpSpPr>
          <a:xfrm>
            <a:off x="-11995" y="1"/>
            <a:ext cx="12203996" cy="6871877"/>
            <a:chOff x="-11995" y="1"/>
            <a:chExt cx="12203996" cy="6871877"/>
          </a:xfrm>
        </p:grpSpPr>
        <p:sp>
          <p:nvSpPr>
            <p:cNvPr id="30" name="Google Shape;1542;p167">
              <a:extLst>
                <a:ext uri="{FF2B5EF4-FFF2-40B4-BE49-F238E27FC236}">
                  <a16:creationId xmlns:a16="http://schemas.microsoft.com/office/drawing/2014/main" id="{68EBDDB9-3D24-4C21-951D-5D3D96FA19C9}"/>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dirty="0">
                <a:solidFill>
                  <a:srgbClr val="000000"/>
                </a:solidFill>
                <a:latin typeface="Calibri"/>
                <a:ea typeface="Calibri"/>
                <a:cs typeface="Calibri"/>
                <a:sym typeface="Calibri"/>
              </a:endParaRPr>
            </a:p>
          </p:txBody>
        </p:sp>
        <p:pic>
          <p:nvPicPr>
            <p:cNvPr id="31" name="Google Shape;1570;p167" descr="Logo, company name&#10;&#10;Description automatically generated">
              <a:extLst>
                <a:ext uri="{FF2B5EF4-FFF2-40B4-BE49-F238E27FC236}">
                  <a16:creationId xmlns:a16="http://schemas.microsoft.com/office/drawing/2014/main" id="{F9802F8A-B310-454C-8606-FF552B35A59E}"/>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2" name="Group 31">
              <a:extLst>
                <a:ext uri="{FF2B5EF4-FFF2-40B4-BE49-F238E27FC236}">
                  <a16:creationId xmlns:a16="http://schemas.microsoft.com/office/drawing/2014/main" id="{7228A41E-6800-47EF-8A18-6C6931425CE6}"/>
                </a:ext>
              </a:extLst>
            </p:cNvPr>
            <p:cNvGrpSpPr/>
            <p:nvPr/>
          </p:nvGrpSpPr>
          <p:grpSpPr>
            <a:xfrm>
              <a:off x="-11995" y="6043041"/>
              <a:ext cx="12203996" cy="828837"/>
              <a:chOff x="-11995" y="6043041"/>
              <a:chExt cx="12203996" cy="828837"/>
            </a:xfrm>
          </p:grpSpPr>
          <p:pic>
            <p:nvPicPr>
              <p:cNvPr id="36" name="Picture 35">
                <a:extLst>
                  <a:ext uri="{FF2B5EF4-FFF2-40B4-BE49-F238E27FC236}">
                    <a16:creationId xmlns:a16="http://schemas.microsoft.com/office/drawing/2014/main" id="{71FD8C3D-CB93-4BFF-990F-4FF469F70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8" name="Group 37">
                <a:extLst>
                  <a:ext uri="{FF2B5EF4-FFF2-40B4-BE49-F238E27FC236}">
                    <a16:creationId xmlns:a16="http://schemas.microsoft.com/office/drawing/2014/main" id="{CD28C33B-A386-4B98-A00C-3E277F2486DA}"/>
                  </a:ext>
                </a:extLst>
              </p:cNvPr>
              <p:cNvGrpSpPr/>
              <p:nvPr/>
            </p:nvGrpSpPr>
            <p:grpSpPr>
              <a:xfrm>
                <a:off x="1561739" y="6627845"/>
                <a:ext cx="3540864" cy="241516"/>
                <a:chOff x="1561739" y="6627845"/>
                <a:chExt cx="3540864" cy="241516"/>
              </a:xfrm>
            </p:grpSpPr>
            <p:pic>
              <p:nvPicPr>
                <p:cNvPr id="43" name="Google Shape;1546;p167">
                  <a:extLst>
                    <a:ext uri="{FF2B5EF4-FFF2-40B4-BE49-F238E27FC236}">
                      <a16:creationId xmlns:a16="http://schemas.microsoft.com/office/drawing/2014/main" id="{A57B9D4E-E351-4029-BA19-DB2E7D0928CA}"/>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4" name="Google Shape;1547;p167">
                  <a:extLst>
                    <a:ext uri="{FF2B5EF4-FFF2-40B4-BE49-F238E27FC236}">
                      <a16:creationId xmlns:a16="http://schemas.microsoft.com/office/drawing/2014/main" id="{9F953FA4-F814-40B1-BC3C-94BC61802AF9}"/>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9" name="Google Shape;1548;p167">
                <a:extLst>
                  <a:ext uri="{FF2B5EF4-FFF2-40B4-BE49-F238E27FC236}">
                    <a16:creationId xmlns:a16="http://schemas.microsoft.com/office/drawing/2014/main" id="{8865C771-065C-4C79-B6E1-91C3EA2286EE}"/>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0" name="Group 39">
                <a:extLst>
                  <a:ext uri="{FF2B5EF4-FFF2-40B4-BE49-F238E27FC236}">
                    <a16:creationId xmlns:a16="http://schemas.microsoft.com/office/drawing/2014/main" id="{237D7745-3E07-4B11-BC48-58A6BD2FF756}"/>
                  </a:ext>
                </a:extLst>
              </p:cNvPr>
              <p:cNvGrpSpPr/>
              <p:nvPr/>
            </p:nvGrpSpPr>
            <p:grpSpPr>
              <a:xfrm>
                <a:off x="9555669" y="6135729"/>
                <a:ext cx="2002917" cy="620087"/>
                <a:chOff x="9693783" y="6029325"/>
                <a:chExt cx="2002917" cy="620087"/>
              </a:xfrm>
            </p:grpSpPr>
            <p:sp>
              <p:nvSpPr>
                <p:cNvPr id="41" name="Rectangle 40">
                  <a:extLst>
                    <a:ext uri="{FF2B5EF4-FFF2-40B4-BE49-F238E27FC236}">
                      <a16:creationId xmlns:a16="http://schemas.microsoft.com/office/drawing/2014/main" id="{015F77B0-2541-4EFE-9E53-6837500EC38A}"/>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picture containing text&#10;&#10;Description automatically generated">
                  <a:extLst>
                    <a:ext uri="{FF2B5EF4-FFF2-40B4-BE49-F238E27FC236}">
                      <a16:creationId xmlns:a16="http://schemas.microsoft.com/office/drawing/2014/main" id="{9053C7B6-AD69-4218-860B-C83B11CDE93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2315159"/>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2258646"/>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2261551"/>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888479"/>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cs typeface="Arial" panose="020B0604020202020204" pitchFamily="34" charset="0"/>
                </a:rPr>
                <a:t>STATUS SEHINGGA 10 FEBRUARI 2022</a:t>
              </a:r>
              <a:endParaRPr lang="en-MY"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813567"/>
            <a:ext cx="0" cy="369430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813567"/>
            <a:ext cx="0" cy="369430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3EE525-709C-4ADE-B79F-E68C6D652491}"/>
              </a:ext>
            </a:extLst>
          </p:cNvPr>
          <p:cNvSpPr txBox="1"/>
          <p:nvPr/>
        </p:nvSpPr>
        <p:spPr>
          <a:xfrm>
            <a:off x="5619564" y="3509176"/>
            <a:ext cx="5918631" cy="1869743"/>
          </a:xfrm>
          <a:prstGeom prst="rect">
            <a:avLst/>
          </a:prstGeom>
          <a:noFill/>
        </p:spPr>
        <p:txBody>
          <a:bodyPr wrap="square" rtlCol="0">
            <a:spAutoFit/>
          </a:bodyPr>
          <a:lstStyle/>
          <a:p>
            <a:pPr marL="176213" indent="-176213" algn="just" fontAlgn="base">
              <a:lnSpc>
                <a:spcPct val="150000"/>
              </a:lnSpc>
              <a:buFont typeface="+mj-lt"/>
              <a:buAutoNum type="arabicPeriod"/>
            </a:pPr>
            <a:r>
              <a:rPr lang="sv-SE" sz="1100" dirty="0">
                <a:solidFill>
                  <a:schemeClr val="dk1"/>
                </a:solidFill>
                <a:latin typeface="Arial" panose="020B0604020202020204" pitchFamily="34" charset="0"/>
                <a:cs typeface="Arial" panose="020B0604020202020204" pitchFamily="34" charset="0"/>
              </a:rPr>
              <a:t>Bahagian Pengurusan Sumber Manusia UMP akan mengemukakan URS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Februari</a:t>
            </a:r>
            <a:r>
              <a:rPr lang="en-MY" sz="1100" dirty="0">
                <a:solidFill>
                  <a:schemeClr val="dk1"/>
                </a:solidFill>
                <a:latin typeface="Arial" panose="020B0604020202020204" pitchFamily="34" charset="0"/>
                <a:cs typeface="Arial" panose="020B0604020202020204" pitchFamily="34" charset="0"/>
              </a:rPr>
              <a:t> 2022.</a:t>
            </a:r>
          </a:p>
          <a:p>
            <a:pPr marL="176213" indent="-176213" algn="just" fontAlgn="base">
              <a:lnSpc>
                <a:spcPct val="150000"/>
              </a:lnSpc>
              <a:buFont typeface="+mj-lt"/>
              <a:buAutoNum type="arabicPeriod"/>
            </a:pPr>
            <a:r>
              <a:rPr lang="en-MY" sz="1100" dirty="0" err="1">
                <a:solidFill>
                  <a:schemeClr val="dk1"/>
                </a:solidFill>
                <a:latin typeface="Arial" panose="020B0604020202020204" pitchFamily="34" charset="0"/>
                <a:cs typeface="Arial" panose="020B0604020202020204" pitchFamily="34" charset="0"/>
              </a:rPr>
              <a:t>Perbincangan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lanjut</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sedang</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dijalankan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dengan</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pihak</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Sumber</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Manusia</a:t>
            </a:r>
            <a:r>
              <a:rPr lang="en-MY" sz="1100" dirty="0">
                <a:solidFill>
                  <a:schemeClr val="dk1"/>
                </a:solidFill>
                <a:latin typeface="Arial" panose="020B0604020202020204" pitchFamily="34" charset="0"/>
                <a:cs typeface="Arial" panose="020B0604020202020204" pitchFamily="34" charset="0"/>
              </a:rPr>
              <a:t> UMP</a:t>
            </a:r>
            <a:r>
              <a:rPr lang="en-MY" sz="1100" b="0" u="none" strike="noStrike" kern="1200" dirty="0">
                <a:solidFill>
                  <a:schemeClr val="dk1"/>
                </a:solidFill>
                <a:effectLst/>
                <a:latin typeface="Arial" panose="020B0604020202020204" pitchFamily="34" charset="0"/>
                <a:cs typeface="Arial" panose="020B0604020202020204" pitchFamily="34" charset="0"/>
              </a:rPr>
              <a:t>.</a:t>
            </a:r>
          </a:p>
          <a:p>
            <a:pPr marL="176213" indent="-176213" algn="just" fontAlgn="base">
              <a:lnSpc>
                <a:spcPct val="150000"/>
              </a:lnSpc>
              <a:buFont typeface="+mj-lt"/>
              <a:buAutoNum type="arabicPeriod"/>
            </a:pPr>
            <a:r>
              <a:rPr lang="en-MY" sz="1100" dirty="0">
                <a:solidFill>
                  <a:schemeClr val="dk1"/>
                </a:solidFill>
                <a:latin typeface="Arial" panose="020B0604020202020204" pitchFamily="34" charset="0"/>
                <a:cs typeface="Arial" panose="020B0604020202020204" pitchFamily="34" charset="0"/>
              </a:rPr>
              <a:t>Pembangunan </a:t>
            </a:r>
            <a:r>
              <a:rPr lang="en-MY" sz="1100" dirty="0" err="1">
                <a:solidFill>
                  <a:schemeClr val="dk1"/>
                </a:solidFill>
                <a:latin typeface="Arial" panose="020B0604020202020204" pitchFamily="34" charset="0"/>
                <a:cs typeface="Arial" panose="020B0604020202020204" pitchFamily="34" charset="0"/>
              </a:rPr>
              <a:t>dijangka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bermula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March 2022.</a:t>
            </a:r>
          </a:p>
          <a:p>
            <a:pPr marL="176213" indent="-176213" algn="just" fontAlgn="base">
              <a:lnSpc>
                <a:spcPct val="150000"/>
              </a:lnSpc>
              <a:buFont typeface="+mj-lt"/>
              <a:buAutoNum type="arabicPeriod"/>
            </a:pPr>
            <a:r>
              <a:rPr lang="en-MY" sz="1100" b="0" u="none" strike="noStrike" kern="1200" dirty="0">
                <a:solidFill>
                  <a:schemeClr val="dk1"/>
                </a:solidFill>
                <a:effectLst/>
                <a:latin typeface="Arial" panose="020B0604020202020204" pitchFamily="34" charset="0"/>
                <a:cs typeface="Arial" panose="020B0604020202020204" pitchFamily="34" charset="0"/>
              </a:rPr>
              <a:t>UAT &amp; FAT </a:t>
            </a:r>
            <a:r>
              <a:rPr lang="en-MY" sz="1100" b="0" u="none" strike="noStrike" kern="1200" dirty="0" err="1">
                <a:solidFill>
                  <a:schemeClr val="dk1"/>
                </a:solidFill>
                <a:effectLst/>
                <a:latin typeface="Arial" panose="020B0604020202020204" pitchFamily="34" charset="0"/>
                <a:cs typeface="Arial" panose="020B0604020202020204" pitchFamily="34" charset="0"/>
              </a:rPr>
              <a:t>dijangka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pertengahan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bulan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Januari</a:t>
            </a:r>
            <a:r>
              <a:rPr lang="en-MY" sz="1100" b="0" u="none" strike="noStrike" kern="1200" dirty="0">
                <a:solidFill>
                  <a:schemeClr val="dk1"/>
                </a:solidFill>
                <a:effectLst/>
                <a:latin typeface="Arial" panose="020B0604020202020204" pitchFamily="34" charset="0"/>
                <a:cs typeface="Arial" panose="020B0604020202020204" pitchFamily="34" charset="0"/>
              </a:rPr>
              <a:t> 2023.</a:t>
            </a:r>
          </a:p>
          <a:p>
            <a:pPr marL="176213" indent="-176213" algn="just" fontAlgn="base">
              <a:lnSpc>
                <a:spcPct val="150000"/>
              </a:lnSpc>
              <a:buFont typeface="+mj-lt"/>
              <a:buAutoNum type="arabicPeriod"/>
            </a:pPr>
            <a:r>
              <a:rPr lang="en-MY" sz="1100" dirty="0">
                <a:solidFill>
                  <a:schemeClr val="dk1"/>
                </a:solidFill>
                <a:latin typeface="Arial" panose="020B0604020202020204" pitchFamily="34" charset="0"/>
                <a:cs typeface="Arial" panose="020B0604020202020204" pitchFamily="34" charset="0"/>
              </a:rPr>
              <a:t>Agreement </a:t>
            </a:r>
            <a:r>
              <a:rPr lang="en-MY" sz="1100" dirty="0" err="1">
                <a:solidFill>
                  <a:schemeClr val="dk1"/>
                </a:solidFill>
                <a:latin typeface="Arial" panose="020B0604020202020204" pitchFamily="34" charset="0"/>
                <a:cs typeface="Arial" panose="020B0604020202020204" pitchFamily="34" charset="0"/>
              </a:rPr>
              <a:t>dijangka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pada</a:t>
            </a:r>
            <a:r>
              <a:rPr lang="en-MY" sz="1100" dirty="0">
                <a:solidFill>
                  <a:schemeClr val="dk1"/>
                </a:solidFill>
                <a:latin typeface="Arial" panose="020B0604020202020204" pitchFamily="34" charset="0"/>
                <a:cs typeface="Arial" panose="020B0604020202020204" pitchFamily="34" charset="0"/>
              </a:rPr>
              <a:t> </a:t>
            </a:r>
            <a:r>
              <a:rPr lang="en-MY" sz="1100" dirty="0" err="1">
                <a:solidFill>
                  <a:schemeClr val="dk1"/>
                </a:solidFill>
                <a:latin typeface="Arial" panose="020B0604020202020204" pitchFamily="34" charset="0"/>
                <a:cs typeface="Arial" panose="020B0604020202020204" pitchFamily="34" charset="0"/>
              </a:rPr>
              <a:t>Februari</a:t>
            </a:r>
            <a:r>
              <a:rPr lang="en-MY" sz="1100" dirty="0">
                <a:solidFill>
                  <a:schemeClr val="dk1"/>
                </a:solidFill>
                <a:latin typeface="Arial" panose="020B0604020202020204" pitchFamily="34" charset="0"/>
                <a:cs typeface="Arial" panose="020B0604020202020204" pitchFamily="34" charset="0"/>
              </a:rPr>
              <a:t> 2023.</a:t>
            </a:r>
          </a:p>
          <a:p>
            <a:pPr marL="176213" indent="-176213" algn="just" fontAlgn="base">
              <a:lnSpc>
                <a:spcPct val="150000"/>
              </a:lnSpc>
              <a:buFont typeface="+mj-lt"/>
              <a:buAutoNum type="arabicPeriod"/>
            </a:pPr>
            <a:r>
              <a:rPr lang="en-MY" sz="1100" b="0" u="none" strike="noStrike" kern="1200" dirty="0" err="1">
                <a:solidFill>
                  <a:schemeClr val="dk1"/>
                </a:solidFill>
                <a:effectLst/>
                <a:latin typeface="Arial" panose="020B0604020202020204" pitchFamily="34" charset="0"/>
                <a:cs typeface="Arial" panose="020B0604020202020204" pitchFamily="34" charset="0"/>
              </a:rPr>
              <a:t>Latihan</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dijangka</a:t>
            </a:r>
            <a:r>
              <a:rPr lang="en-MY" sz="1100" b="0" u="none" strike="noStrike" kern="1200" dirty="0">
                <a:solidFill>
                  <a:schemeClr val="dk1"/>
                </a:solidFill>
                <a:effectLst/>
                <a:latin typeface="Arial" panose="020B0604020202020204" pitchFamily="34" charset="0"/>
                <a:cs typeface="Arial" panose="020B0604020202020204" pitchFamily="34" charset="0"/>
              </a:rPr>
              <a:t> </a:t>
            </a:r>
            <a:r>
              <a:rPr lang="en-MY" sz="1100" b="0" u="none" strike="noStrike" kern="1200" dirty="0" err="1">
                <a:solidFill>
                  <a:schemeClr val="dk1"/>
                </a:solidFill>
                <a:effectLst/>
                <a:latin typeface="Arial" panose="020B0604020202020204" pitchFamily="34" charset="0"/>
                <a:cs typeface="Arial" panose="020B0604020202020204" pitchFamily="34" charset="0"/>
              </a:rPr>
              <a:t>pada</a:t>
            </a:r>
            <a:r>
              <a:rPr lang="en-MY" sz="1100" b="0" u="none" strike="noStrike" kern="1200" dirty="0">
                <a:solidFill>
                  <a:schemeClr val="dk1"/>
                </a:solidFill>
                <a:effectLst/>
                <a:latin typeface="Arial" panose="020B0604020202020204" pitchFamily="34" charset="0"/>
                <a:cs typeface="Arial" panose="020B0604020202020204" pitchFamily="34" charset="0"/>
              </a:rPr>
              <a:t> March 2023.</a:t>
            </a:r>
          </a:p>
        </p:txBody>
      </p:sp>
      <p:sp>
        <p:nvSpPr>
          <p:cNvPr id="34" name="TextBox 33">
            <a:extLst>
              <a:ext uri="{FF2B5EF4-FFF2-40B4-BE49-F238E27FC236}">
                <a16:creationId xmlns:a16="http://schemas.microsoft.com/office/drawing/2014/main" id="{37FB72B5-E30B-4C96-B168-4C3C64A88626}"/>
              </a:ext>
            </a:extLst>
          </p:cNvPr>
          <p:cNvSpPr txBox="1"/>
          <p:nvPr/>
        </p:nvSpPr>
        <p:spPr>
          <a:xfrm>
            <a:off x="666777" y="3718046"/>
            <a:ext cx="2363645" cy="273473"/>
          </a:xfrm>
          <a:prstGeom prst="rect">
            <a:avLst/>
          </a:prstGeom>
          <a:noFill/>
        </p:spPr>
        <p:txBody>
          <a:bodyPr wrap="square" rtlCol="0">
            <a:spAutoFit/>
          </a:bodyPr>
          <a:lstStyle/>
          <a:p>
            <a:pPr>
              <a:lnSpc>
                <a:spcPct val="107000"/>
              </a:lnSpc>
              <a:spcAft>
                <a:spcPts val="0"/>
              </a:spcAft>
            </a:pPr>
            <a:r>
              <a:rPr lang="en-MY" sz="1100" dirty="0">
                <a:latin typeface="Arial" panose="020B0604020202020204" pitchFamily="34" charset="0"/>
                <a:cs typeface="Arial" panose="020B0604020202020204" pitchFamily="34" charset="0"/>
              </a:rPr>
              <a:t>b</a:t>
            </a:r>
            <a:r>
              <a:rPr lang="en-MY" sz="1100" dirty="0">
                <a:effectLst/>
                <a:latin typeface="Arial" panose="020B0604020202020204" pitchFamily="34" charset="0"/>
                <a:cs typeface="Arial" panose="020B0604020202020204" pitchFamily="34" charset="0"/>
              </a:rPr>
              <a:t>) Pembangunan </a:t>
            </a:r>
            <a:r>
              <a:rPr lang="en-MY" sz="1100" dirty="0" err="1">
                <a:effectLst/>
                <a:latin typeface="Arial" panose="020B0604020202020204" pitchFamily="34" charset="0"/>
                <a:cs typeface="Arial" panose="020B0604020202020204" pitchFamily="34" charset="0"/>
              </a:rPr>
              <a:t>Sistem</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a:t>
            </a:r>
            <a:r>
              <a:rPr lang="en-MY" sz="1100" dirty="0">
                <a:effectLst/>
                <a:latin typeface="Arial" panose="020B0604020202020204" pitchFamily="34" charset="0"/>
                <a:cs typeface="Arial" panose="020B0604020202020204" pitchFamily="34" charset="0"/>
              </a:rPr>
              <a:t>-BAKAT</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C980F1A2-E269-4E64-947B-122634BCDC2A}"/>
              </a:ext>
            </a:extLst>
          </p:cNvPr>
          <p:cNvSpPr txBox="1"/>
          <p:nvPr/>
        </p:nvSpPr>
        <p:spPr>
          <a:xfrm>
            <a:off x="3255057" y="3627476"/>
            <a:ext cx="2364507" cy="441468"/>
          </a:xfrm>
          <a:prstGeom prst="rect">
            <a:avLst/>
          </a:prstGeom>
          <a:noFill/>
        </p:spPr>
        <p:txBody>
          <a:bodyPr wrap="square" rtlCol="0">
            <a:spAutoFit/>
          </a:bodyPr>
          <a:lstStyle/>
          <a:p>
            <a:pPr marL="179388" marR="0" lvl="0" indent="-179388"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1276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D7C333E-4F0B-4C51-9ECD-59E9835F92EC}"/>
              </a:ext>
            </a:extLst>
          </p:cNvPr>
          <p:cNvGrpSpPr/>
          <p:nvPr/>
        </p:nvGrpSpPr>
        <p:grpSpPr>
          <a:xfrm>
            <a:off x="-11995" y="1"/>
            <a:ext cx="12203996" cy="6871877"/>
            <a:chOff x="-11995" y="1"/>
            <a:chExt cx="12203996" cy="6871877"/>
          </a:xfrm>
        </p:grpSpPr>
        <p:sp>
          <p:nvSpPr>
            <p:cNvPr id="29" name="Google Shape;1542;p167">
              <a:extLst>
                <a:ext uri="{FF2B5EF4-FFF2-40B4-BE49-F238E27FC236}">
                  <a16:creationId xmlns:a16="http://schemas.microsoft.com/office/drawing/2014/main" id="{80796579-6E0C-433F-8B41-B8016535D0C1}"/>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1" name="Google Shape;1570;p167" descr="Logo, company name&#10;&#10;Description automatically generated">
              <a:extLst>
                <a:ext uri="{FF2B5EF4-FFF2-40B4-BE49-F238E27FC236}">
                  <a16:creationId xmlns:a16="http://schemas.microsoft.com/office/drawing/2014/main" id="{7B2D7AD0-7006-4A36-9DA0-1495E6B5CCBE}"/>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2" name="Group 31">
              <a:extLst>
                <a:ext uri="{FF2B5EF4-FFF2-40B4-BE49-F238E27FC236}">
                  <a16:creationId xmlns:a16="http://schemas.microsoft.com/office/drawing/2014/main" id="{0D39E358-1E2D-49AD-AF97-28E4EED05030}"/>
                </a:ext>
              </a:extLst>
            </p:cNvPr>
            <p:cNvGrpSpPr/>
            <p:nvPr/>
          </p:nvGrpSpPr>
          <p:grpSpPr>
            <a:xfrm>
              <a:off x="-11995" y="6043041"/>
              <a:ext cx="12203996" cy="828837"/>
              <a:chOff x="-11995" y="6043041"/>
              <a:chExt cx="12203996" cy="828837"/>
            </a:xfrm>
          </p:grpSpPr>
          <p:pic>
            <p:nvPicPr>
              <p:cNvPr id="34" name="Picture 33">
                <a:extLst>
                  <a:ext uri="{FF2B5EF4-FFF2-40B4-BE49-F238E27FC236}">
                    <a16:creationId xmlns:a16="http://schemas.microsoft.com/office/drawing/2014/main" id="{CC034607-95FE-45E9-8CF9-64D969BB5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6" name="Group 35">
                <a:extLst>
                  <a:ext uri="{FF2B5EF4-FFF2-40B4-BE49-F238E27FC236}">
                    <a16:creationId xmlns:a16="http://schemas.microsoft.com/office/drawing/2014/main" id="{A07A2261-3433-43A9-9334-74939235B333}"/>
                  </a:ext>
                </a:extLst>
              </p:cNvPr>
              <p:cNvGrpSpPr/>
              <p:nvPr/>
            </p:nvGrpSpPr>
            <p:grpSpPr>
              <a:xfrm>
                <a:off x="1561739" y="6627845"/>
                <a:ext cx="3540864" cy="241516"/>
                <a:chOff x="1561739" y="6627845"/>
                <a:chExt cx="3540864" cy="241516"/>
              </a:xfrm>
            </p:grpSpPr>
            <p:pic>
              <p:nvPicPr>
                <p:cNvPr id="42" name="Google Shape;1546;p167">
                  <a:extLst>
                    <a:ext uri="{FF2B5EF4-FFF2-40B4-BE49-F238E27FC236}">
                      <a16:creationId xmlns:a16="http://schemas.microsoft.com/office/drawing/2014/main" id="{FBAD8591-6D2B-4AFE-8A4B-E80E441449F4}"/>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3" name="Google Shape;1547;p167">
                  <a:extLst>
                    <a:ext uri="{FF2B5EF4-FFF2-40B4-BE49-F238E27FC236}">
                      <a16:creationId xmlns:a16="http://schemas.microsoft.com/office/drawing/2014/main" id="{25DBAA42-6552-4E71-899E-A89E6CE4DCE3}"/>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8" name="Google Shape;1548;p167">
                <a:extLst>
                  <a:ext uri="{FF2B5EF4-FFF2-40B4-BE49-F238E27FC236}">
                    <a16:creationId xmlns:a16="http://schemas.microsoft.com/office/drawing/2014/main" id="{EA6CDE39-CD5C-4BAE-B9CF-FFB1C8BF0FF6}"/>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9" name="Group 38">
                <a:extLst>
                  <a:ext uri="{FF2B5EF4-FFF2-40B4-BE49-F238E27FC236}">
                    <a16:creationId xmlns:a16="http://schemas.microsoft.com/office/drawing/2014/main" id="{84C37420-461C-4F68-BE09-DE1FD3F23D12}"/>
                  </a:ext>
                </a:extLst>
              </p:cNvPr>
              <p:cNvGrpSpPr/>
              <p:nvPr/>
            </p:nvGrpSpPr>
            <p:grpSpPr>
              <a:xfrm>
                <a:off x="9555669" y="6135729"/>
                <a:ext cx="2002917" cy="620087"/>
                <a:chOff x="9693783" y="6029325"/>
                <a:chExt cx="2002917" cy="620087"/>
              </a:xfrm>
            </p:grpSpPr>
            <p:sp>
              <p:nvSpPr>
                <p:cNvPr id="40" name="Rectangle 39">
                  <a:extLst>
                    <a:ext uri="{FF2B5EF4-FFF2-40B4-BE49-F238E27FC236}">
                      <a16:creationId xmlns:a16="http://schemas.microsoft.com/office/drawing/2014/main" id="{04202B53-7D2F-4DBE-8760-A6DA41AD6216}"/>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picture containing text&#10;&#10;Description automatically generated">
                  <a:extLst>
                    <a:ext uri="{FF2B5EF4-FFF2-40B4-BE49-F238E27FC236}">
                      <a16:creationId xmlns:a16="http://schemas.microsoft.com/office/drawing/2014/main" id="{5451DA2A-A3A3-43F6-BBB1-19F172B90D9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651088"/>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594575"/>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597480"/>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24408"/>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a:t>
              </a:r>
              <a:r>
                <a:rPr lang="en-US" sz="1200" b="1" dirty="0">
                  <a:solidFill>
                    <a:schemeClr val="bg1"/>
                  </a:solidFill>
                  <a:latin typeface="Arial" panose="020B0604020202020204" pitchFamily="34" charset="0"/>
                  <a:cs typeface="Arial" panose="020B0604020202020204" pitchFamily="34" charset="0"/>
                </a:rPr>
                <a:t>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35146"/>
            <a:ext cx="0" cy="4969269"/>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35146"/>
            <a:ext cx="0" cy="4969269"/>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687901" y="2922755"/>
            <a:ext cx="4813569" cy="441468"/>
            <a:chOff x="687901" y="2455785"/>
            <a:chExt cx="4813569" cy="441468"/>
          </a:xfrm>
        </p:grpSpPr>
        <p:sp>
          <p:nvSpPr>
            <p:cNvPr id="6" name="TextBox 5">
              <a:extLst>
                <a:ext uri="{FF2B5EF4-FFF2-40B4-BE49-F238E27FC236}">
                  <a16:creationId xmlns:a16="http://schemas.microsoft.com/office/drawing/2014/main" id="{B7559C76-F478-4D59-B716-7401836F860F}"/>
                </a:ext>
              </a:extLst>
            </p:cNvPr>
            <p:cNvSpPr txBox="1"/>
            <p:nvPr/>
          </p:nvSpPr>
          <p:spPr>
            <a:xfrm>
              <a:off x="687901" y="2501536"/>
              <a:ext cx="2486255" cy="264368"/>
            </a:xfrm>
            <a:prstGeom prst="rect">
              <a:avLst/>
            </a:prstGeom>
            <a:noFill/>
          </p:spPr>
          <p:txBody>
            <a:bodyPr wrap="square" rtlCol="0">
              <a:spAutoFit/>
            </a:bodyPr>
            <a:lstStyle/>
            <a:p>
              <a:pPr>
                <a:lnSpc>
                  <a:spcPct val="107000"/>
                </a:lnSpc>
                <a:spcAft>
                  <a:spcPts val="0"/>
                </a:spcAft>
              </a:pPr>
              <a:r>
                <a:rPr lang="en-US" sz="1100" b="0" dirty="0">
                  <a:effectLst/>
                  <a:latin typeface="Arial" panose="020B0604020202020204" pitchFamily="34" charset="0"/>
                  <a:cs typeface="Arial" panose="020B0604020202020204" pitchFamily="34" charset="0"/>
                </a:rPr>
                <a:t>c)  E-</a:t>
              </a:r>
              <a:r>
                <a:rPr lang="en-US" sz="1100" b="0" dirty="0" err="1">
                  <a:effectLst/>
                  <a:latin typeface="Arial" panose="020B0604020202020204" pitchFamily="34" charset="0"/>
                  <a:cs typeface="Arial" panose="020B0604020202020204" pitchFamily="34" charset="0"/>
                </a:rPr>
                <a:t>Didik</a:t>
              </a:r>
              <a:endParaRPr lang="en-MY" sz="1100" b="0" dirty="0">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441468"/>
            </a:xfrm>
            <a:prstGeom prst="rect">
              <a:avLst/>
            </a:prstGeom>
            <a:noFill/>
          </p:spPr>
          <p:txBody>
            <a:bodyPr wrap="square" rtlCol="0">
              <a:spAutoFit/>
            </a:bodyPr>
            <a:lstStyle/>
            <a:p>
              <a:pPr marL="342900" lvl="0" indent="-342900">
                <a:lnSpc>
                  <a:spcPct val="107000"/>
                </a:lnSpc>
                <a:spcAft>
                  <a:spcPts val="800"/>
                </a:spcAft>
                <a:buFont typeface="Arial" panose="020B0604020202020204" pitchFamily="34" charset="0"/>
                <a:buChar char="●"/>
              </a:pPr>
              <a:r>
                <a:rPr lang="en-MY" sz="1100" dirty="0" err="1">
                  <a:effectLst/>
                  <a:latin typeface="Arial" panose="020B0604020202020204" pitchFamily="34" charset="0"/>
                  <a:cs typeface="Arial" panose="020B0604020202020204" pitchFamily="34" charset="0"/>
                </a:rPr>
                <a:t>Jabatan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Teknologi</a:t>
              </a:r>
              <a:r>
                <a:rPr lang="en-MY" sz="1100" dirty="0">
                  <a:effectLst/>
                  <a:latin typeface="Arial" panose="020B0604020202020204" pitchFamily="34" charset="0"/>
                  <a:cs typeface="Arial" panose="020B0604020202020204" pitchFamily="34" charset="0"/>
                </a:rPr>
                <a:t> Maklumat dan </a:t>
              </a:r>
              <a:r>
                <a:rPr lang="en-MY" sz="1100" dirty="0" err="1">
                  <a:effectLst/>
                  <a:latin typeface="Arial" panose="020B0604020202020204" pitchFamily="34" charset="0"/>
                  <a:cs typeface="Arial" panose="020B0604020202020204" pitchFamily="34" charset="0"/>
                </a:rPr>
                <a:t>Pengurusan</a:t>
              </a:r>
              <a:r>
                <a:rPr lang="en-MY" sz="1100" dirty="0">
                  <a:effectLst/>
                  <a:latin typeface="Arial" panose="020B0604020202020204" pitchFamily="34" charset="0"/>
                  <a:cs typeface="Arial" panose="020B0604020202020204" pitchFamily="34" charset="0"/>
                </a:rPr>
                <a:t> </a:t>
              </a:r>
              <a:r>
                <a:rPr lang="en-MY" sz="1100" dirty="0" err="1">
                  <a:effectLst/>
                  <a:latin typeface="Arial" panose="020B0604020202020204" pitchFamily="34" charset="0"/>
                  <a:cs typeface="Arial" panose="020B0604020202020204" pitchFamily="34" charset="0"/>
                </a:rPr>
                <a:t>Ilmu</a:t>
              </a:r>
              <a:endParaRPr lang="en-MY" sz="1100" dirty="0">
                <a:effectLst/>
                <a:latin typeface="Arial" panose="020B0604020202020204" pitchFamily="34" charset="0"/>
                <a:ea typeface="Calibri" panose="020F0502020204030204" pitchFamily="34" charset="0"/>
                <a:cs typeface="Arial" panose="020B0604020202020204" pitchFamily="34" charset="0"/>
              </a:endParaRPr>
            </a:p>
          </p:txBody>
        </p:sp>
      </p:grpSp>
      <p:sp>
        <p:nvSpPr>
          <p:cNvPr id="30" name="TextBox 29">
            <a:extLst>
              <a:ext uri="{FF2B5EF4-FFF2-40B4-BE49-F238E27FC236}">
                <a16:creationId xmlns:a16="http://schemas.microsoft.com/office/drawing/2014/main" id="{EFAF6A2A-B089-4760-AA48-2BC1A49B8938}"/>
              </a:ext>
            </a:extLst>
          </p:cNvPr>
          <p:cNvSpPr txBox="1"/>
          <p:nvPr/>
        </p:nvSpPr>
        <p:spPr>
          <a:xfrm>
            <a:off x="5604244" y="2874434"/>
            <a:ext cx="5918631" cy="2123658"/>
          </a:xfrm>
          <a:prstGeom prst="rect">
            <a:avLst/>
          </a:prstGeom>
          <a:noFill/>
        </p:spPr>
        <p:txBody>
          <a:bodyPr wrap="square" rtlCol="0">
            <a:spAutoFit/>
          </a:bodyPr>
          <a:lstStyle/>
          <a:p>
            <a:pPr marL="176213" indent="-176213" algn="just" fontAlgn="base">
              <a:buFont typeface="+mj-lt"/>
              <a:buAutoNum type="arabicPeriod"/>
            </a:pPr>
            <a:r>
              <a:rPr lang="en-MY" sz="1100" dirty="0" err="1">
                <a:latin typeface="Arial" panose="020B0604020202020204" pitchFamily="34" charset="0"/>
                <a:cs typeface="Arial" panose="020B0604020202020204" pitchFamily="34" charset="0"/>
              </a:rPr>
              <a:t>Sistem</a:t>
            </a:r>
            <a:r>
              <a:rPr lang="en-MY" sz="1100" dirty="0">
                <a:latin typeface="Arial" panose="020B0604020202020204" pitchFamily="34" charset="0"/>
                <a:cs typeface="Arial" panose="020B0604020202020204" pitchFamily="34" charset="0"/>
              </a:rPr>
              <a:t> ILMU </a:t>
            </a:r>
            <a:r>
              <a:rPr lang="en-MY" sz="1100" dirty="0" err="1">
                <a:latin typeface="Arial" panose="020B0604020202020204" pitchFamily="34" charset="0"/>
                <a:cs typeface="Arial" panose="020B0604020202020204" pitchFamily="34" charset="0"/>
              </a:rPr>
              <a:t>sudah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boleh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digunakan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untuk</a:t>
            </a:r>
            <a:r>
              <a:rPr lang="en-MY" sz="1100" dirty="0">
                <a:latin typeface="Arial" panose="020B0604020202020204" pitchFamily="34" charset="0"/>
                <a:cs typeface="Arial" panose="020B0604020202020204" pitchFamily="34" charset="0"/>
              </a:rPr>
              <a:t> program E-</a:t>
            </a:r>
            <a:r>
              <a:rPr lang="en-MY" sz="1100" dirty="0" err="1">
                <a:latin typeface="Arial" panose="020B0604020202020204" pitchFamily="34" charset="0"/>
                <a:cs typeface="Arial" panose="020B0604020202020204" pitchFamily="34" charset="0"/>
              </a:rPr>
              <a:t>Didik</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bagi</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kegunaan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sekolah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tetapi</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perlu</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dibuat</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secara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terpilih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untuk</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kursus-kursus</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tertentu</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Telah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digunakan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oleh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kursus</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Sejarah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Tingkatan</a:t>
            </a:r>
            <a:r>
              <a:rPr lang="en-MY" sz="1100" dirty="0">
                <a:latin typeface="Arial" panose="020B0604020202020204" pitchFamily="34" charset="0"/>
                <a:cs typeface="Arial" panose="020B0604020202020204" pitchFamily="34" charset="0"/>
              </a:rPr>
              <a:t> 4 </a:t>
            </a:r>
            <a:r>
              <a:rPr lang="en-MY" sz="1100" dirty="0" err="1">
                <a:latin typeface="Arial" panose="020B0604020202020204" pitchFamily="34" charset="0"/>
                <a:cs typeface="Arial" panose="020B0604020202020204" pitchFamily="34" charset="0"/>
              </a:rPr>
              <a:t>bagi</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daerah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Pekan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juga</a:t>
            </a:r>
            <a:r>
              <a:rPr lang="en-MY" sz="1100" dirty="0">
                <a:latin typeface="Arial" panose="020B0604020202020204" pitchFamily="34" charset="0"/>
                <a:cs typeface="Arial" panose="020B0604020202020204" pitchFamily="34" charset="0"/>
              </a:rPr>
              <a:t> IIS Kuantan </a:t>
            </a:r>
            <a:r>
              <a:rPr lang="en-MY" sz="1100" dirty="0" err="1">
                <a:latin typeface="Arial" panose="020B0604020202020204" pitchFamily="34" charset="0"/>
                <a:cs typeface="Arial" panose="020B0604020202020204" pitchFamily="34" charset="0"/>
              </a:rPr>
              <a:t>bagi</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kursus</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sekolah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rendah</a:t>
            </a:r>
            <a:r>
              <a:rPr lang="en-MY" sz="1100" dirty="0">
                <a:latin typeface="Arial" panose="020B0604020202020204" pitchFamily="34" charset="0"/>
                <a:cs typeface="Arial" panose="020B0604020202020204" pitchFamily="34" charset="0"/>
              </a:rPr>
              <a:t>.</a:t>
            </a:r>
          </a:p>
          <a:p>
            <a:pPr marL="176213" indent="-176213" algn="just" fontAlgn="base">
              <a:buFont typeface="+mj-lt"/>
              <a:buAutoNum type="arabicPeriod"/>
            </a:pPr>
            <a:endParaRPr lang="en-MY" sz="1100" dirty="0">
              <a:latin typeface="Arial" panose="020B0604020202020204" pitchFamily="34" charset="0"/>
              <a:cs typeface="Arial" panose="020B0604020202020204" pitchFamily="34" charset="0"/>
            </a:endParaRPr>
          </a:p>
          <a:p>
            <a:pPr marL="176213" indent="-176213" algn="just" fontAlgn="base">
              <a:buFont typeface="+mj-lt"/>
              <a:buAutoNum type="arabicPeriod"/>
            </a:pPr>
            <a:r>
              <a:rPr lang="en-MY" sz="1100" dirty="0" err="1">
                <a:latin typeface="Arial" panose="020B0604020202020204" pitchFamily="34" charset="0"/>
                <a:cs typeface="Arial" panose="020B0604020202020204" pitchFamily="34" charset="0"/>
              </a:rPr>
              <a:t>Beberapa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cadangan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telah</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dibuat</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bersama</a:t>
            </a:r>
            <a:r>
              <a:rPr lang="en-MY" sz="1100" dirty="0">
                <a:latin typeface="Arial" panose="020B0604020202020204" pitchFamily="34" charset="0"/>
                <a:cs typeface="Arial" panose="020B0604020202020204" pitchFamily="34" charset="0"/>
              </a:rPr>
              <a:t> PPD </a:t>
            </a:r>
            <a:r>
              <a:rPr lang="en-MY" sz="1100" dirty="0" err="1">
                <a:latin typeface="Arial" panose="020B0604020202020204" pitchFamily="34" charset="0"/>
                <a:cs typeface="Arial" panose="020B0604020202020204" pitchFamily="34" charset="0"/>
              </a:rPr>
              <a:t>Pekan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seperti</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berikut</a:t>
            </a:r>
            <a:r>
              <a:rPr lang="en-MY" sz="1100" dirty="0">
                <a:latin typeface="Arial" panose="020B0604020202020204" pitchFamily="34" charset="0"/>
                <a:cs typeface="Arial" panose="020B0604020202020204" pitchFamily="34" charset="0"/>
              </a:rPr>
              <a:t>;</a:t>
            </a:r>
          </a:p>
          <a:p>
            <a:pPr marL="176213" indent="-176213" algn="just" fontAlgn="base">
              <a:buFont typeface="+mj-lt"/>
              <a:buAutoNum type="arabicPeriod"/>
            </a:pPr>
            <a:endParaRPr lang="en-MY" sz="1100" dirty="0">
              <a:latin typeface="Arial" panose="020B0604020202020204" pitchFamily="34" charset="0"/>
              <a:cs typeface="Arial" panose="020B0604020202020204" pitchFamily="34" charset="0"/>
            </a:endParaRPr>
          </a:p>
          <a:p>
            <a:pPr marL="360363" lvl="1" indent="-184150" algn="just" fontAlgn="base">
              <a:buFont typeface="+mj-lt"/>
              <a:buAutoNum type="alphaLcParenR"/>
            </a:pPr>
            <a:r>
              <a:rPr lang="en-MY" sz="1100" dirty="0" err="1">
                <a:latin typeface="Arial" panose="020B0604020202020204" pitchFamily="34" charset="0"/>
                <a:cs typeface="Arial" panose="020B0604020202020204" pitchFamily="34" charset="0"/>
              </a:rPr>
              <a:t>Pemilihan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penggunaan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sistem</a:t>
            </a:r>
            <a:r>
              <a:rPr lang="en-MY" sz="1100" dirty="0">
                <a:latin typeface="Arial" panose="020B0604020202020204" pitchFamily="34" charset="0"/>
                <a:cs typeface="Arial" panose="020B0604020202020204" pitchFamily="34" charset="0"/>
              </a:rPr>
              <a:t> ILMU </a:t>
            </a:r>
            <a:r>
              <a:rPr lang="en-MY" sz="1100" dirty="0" err="1">
                <a:latin typeface="Arial" panose="020B0604020202020204" pitchFamily="34" charset="0"/>
                <a:cs typeface="Arial" panose="020B0604020202020204" pitchFamily="34" charset="0"/>
              </a:rPr>
              <a:t>hanya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kepada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beberapa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kursus</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sahaja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untuk</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tujuan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ujilari</a:t>
            </a:r>
            <a:r>
              <a:rPr lang="en-MY" sz="1100" dirty="0">
                <a:latin typeface="Arial" panose="020B0604020202020204" pitchFamily="34" charset="0"/>
                <a:cs typeface="Arial" panose="020B0604020202020204" pitchFamily="34" charset="0"/>
              </a:rPr>
              <a:t>.</a:t>
            </a:r>
          </a:p>
          <a:p>
            <a:pPr marL="360363" lvl="1" indent="-184150" algn="just" fontAlgn="base">
              <a:buFont typeface="+mj-lt"/>
              <a:buAutoNum type="alphaLcParenR"/>
            </a:pPr>
            <a:r>
              <a:rPr lang="en-MY" sz="1100" dirty="0" err="1">
                <a:latin typeface="Arial" panose="020B0604020202020204" pitchFamily="34" charset="0"/>
                <a:cs typeface="Arial" panose="020B0604020202020204" pitchFamily="34" charset="0"/>
              </a:rPr>
              <a:t>Kursus-kursus</a:t>
            </a:r>
            <a:r>
              <a:rPr lang="en-MY" sz="1100" dirty="0">
                <a:latin typeface="Arial" panose="020B0604020202020204" pitchFamily="34" charset="0"/>
                <a:cs typeface="Arial" panose="020B0604020202020204" pitchFamily="34" charset="0"/>
              </a:rPr>
              <a:t> lain </a:t>
            </a:r>
            <a:r>
              <a:rPr lang="en-MY" sz="1100" dirty="0" err="1">
                <a:latin typeface="Arial" panose="020B0604020202020204" pitchFamily="34" charset="0"/>
                <a:cs typeface="Arial" panose="020B0604020202020204" pitchFamily="34" charset="0"/>
              </a:rPr>
              <a:t>dijangka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akan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dimuatnaik</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bermula</a:t>
            </a:r>
            <a:r>
              <a:rPr lang="en-MY" sz="1100" dirty="0">
                <a:latin typeface="Arial" panose="020B0604020202020204" pitchFamily="34" charset="0"/>
                <a:cs typeface="Arial" panose="020B0604020202020204" pitchFamily="34" charset="0"/>
              </a:rPr>
              <a:t> March 2022.</a:t>
            </a:r>
          </a:p>
          <a:p>
            <a:pPr marL="176213" lvl="1" indent="-176213" algn="just" fontAlgn="base"/>
            <a:endParaRPr lang="en-MY" sz="1100" dirty="0">
              <a:latin typeface="Arial" panose="020B0604020202020204" pitchFamily="34" charset="0"/>
              <a:cs typeface="Arial" panose="020B0604020202020204" pitchFamily="34" charset="0"/>
            </a:endParaRPr>
          </a:p>
          <a:p>
            <a:pPr marL="176213" indent="-176213" algn="just" fontAlgn="base">
              <a:buFont typeface="+mj-lt"/>
              <a:buAutoNum type="arabicPeriod"/>
            </a:pPr>
            <a:r>
              <a:rPr lang="en-MY" sz="1100" dirty="0" err="1">
                <a:latin typeface="Arial" panose="020B0604020202020204" pitchFamily="34" charset="0"/>
                <a:cs typeface="Arial" panose="020B0604020202020204" pitchFamily="34" charset="0"/>
              </a:rPr>
              <a:t>Sesi</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kedua</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perbincangan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akan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diadakan</a:t>
            </a:r>
            <a:r>
              <a:rPr lang="en-MY" sz="1100" dirty="0">
                <a:latin typeface="Arial" panose="020B0604020202020204" pitchFamily="34" charset="0"/>
                <a:cs typeface="Arial" panose="020B0604020202020204" pitchFamily="34" charset="0"/>
              </a:rPr>
              <a:t> </a:t>
            </a:r>
            <a:r>
              <a:rPr lang="en-MY" sz="1100" dirty="0" err="1">
                <a:latin typeface="Arial" panose="020B0604020202020204" pitchFamily="34" charset="0"/>
                <a:cs typeface="Arial" panose="020B0604020202020204" pitchFamily="34" charset="0"/>
              </a:rPr>
              <a:t>pada</a:t>
            </a:r>
            <a:r>
              <a:rPr lang="en-MY" sz="1100" dirty="0">
                <a:latin typeface="Arial" panose="020B0604020202020204" pitchFamily="34" charset="0"/>
                <a:cs typeface="Arial" panose="020B0604020202020204" pitchFamily="34" charset="0"/>
              </a:rPr>
              <a:t> March 2022</a:t>
            </a:r>
            <a:r>
              <a:rPr lang="en-MY" sz="1100" b="0" u="none" strike="noStrike" kern="1200" dirty="0">
                <a:solidFill>
                  <a:schemeClr val="dk1"/>
                </a:solidFill>
                <a:effectLst/>
                <a:latin typeface="Arial" panose="020B0604020202020204" pitchFamily="34" charset="0"/>
                <a:cs typeface="Arial" panose="020B0604020202020204" pitchFamily="34" charset="0"/>
              </a:rPr>
              <a:t>. </a:t>
            </a:r>
            <a:endParaRPr lang="en-MY" sz="1100" b="0" i="0" u="none" strike="noStrike" kern="1200" dirty="0">
              <a:solidFill>
                <a:schemeClr val="dk1"/>
              </a:solidFill>
              <a:effectLst/>
              <a:latin typeface="Arial" panose="020B0604020202020204" pitchFamily="34" charset="0"/>
              <a:ea typeface="+mn-ea"/>
              <a:cs typeface="Arial" panose="020B0604020202020204" pitchFamily="34" charset="0"/>
            </a:endParaRPr>
          </a:p>
        </p:txBody>
      </p:sp>
      <p:sp>
        <p:nvSpPr>
          <p:cNvPr id="2" name="Rectangle 1"/>
          <p:cNvSpPr/>
          <p:nvPr/>
        </p:nvSpPr>
        <p:spPr>
          <a:xfrm>
            <a:off x="5977217" y="3244334"/>
            <a:ext cx="237566" cy="369332"/>
          </a:xfrm>
          <a:prstGeom prst="rect">
            <a:avLst/>
          </a:prstGeom>
        </p:spPr>
        <p:txBody>
          <a:bodyPr wrap="none">
            <a:spAutoFit/>
          </a:bodyPr>
          <a:lstStyle/>
          <a:p>
            <a:r>
              <a:rPr lang="en-MY" dirty="0"/>
              <a:t> </a:t>
            </a:r>
          </a:p>
        </p:txBody>
      </p:sp>
    </p:spTree>
    <p:extLst>
      <p:ext uri="{BB962C8B-B14F-4D97-AF65-F5344CB8AC3E}">
        <p14:creationId xmlns:p14="http://schemas.microsoft.com/office/powerpoint/2010/main" val="377034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10eb183e25b_4_233"/>
          <p:cNvSpPr/>
          <p:nvPr/>
        </p:nvSpPr>
        <p:spPr>
          <a:xfrm>
            <a:off x="3349386" y="874483"/>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2" name="Google Shape;102;g10eb183e25b_4_233"/>
          <p:cNvSpPr/>
          <p:nvPr/>
        </p:nvSpPr>
        <p:spPr>
          <a:xfrm>
            <a:off x="4005270" y="874483"/>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3" name="Google Shape;103;g10eb183e25b_4_233"/>
          <p:cNvSpPr/>
          <p:nvPr/>
        </p:nvSpPr>
        <p:spPr>
          <a:xfrm>
            <a:off x="4661153" y="874483"/>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4" name="Google Shape;104;g10eb183e25b_4_233"/>
          <p:cNvSpPr/>
          <p:nvPr/>
        </p:nvSpPr>
        <p:spPr>
          <a:xfrm>
            <a:off x="5317037" y="874483"/>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5" name="Google Shape;105;g10eb183e25b_4_233"/>
          <p:cNvSpPr/>
          <p:nvPr/>
        </p:nvSpPr>
        <p:spPr>
          <a:xfrm>
            <a:off x="5972921" y="874483"/>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6" name="Google Shape;106;g10eb183e25b_4_233"/>
          <p:cNvSpPr/>
          <p:nvPr/>
        </p:nvSpPr>
        <p:spPr>
          <a:xfrm>
            <a:off x="6628805" y="874483"/>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7" name="Google Shape;107;g10eb183e25b_4_233"/>
          <p:cNvSpPr/>
          <p:nvPr/>
        </p:nvSpPr>
        <p:spPr>
          <a:xfrm>
            <a:off x="7284689" y="874483"/>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8" name="Google Shape;108;g10eb183e25b_4_233"/>
          <p:cNvSpPr/>
          <p:nvPr/>
        </p:nvSpPr>
        <p:spPr>
          <a:xfrm>
            <a:off x="7940572" y="874483"/>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09" name="Google Shape;109;g10eb183e25b_4_233"/>
          <p:cNvSpPr/>
          <p:nvPr/>
        </p:nvSpPr>
        <p:spPr>
          <a:xfrm>
            <a:off x="8596456" y="874483"/>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10" name="Google Shape;110;g10eb183e25b_4_233"/>
          <p:cNvSpPr/>
          <p:nvPr/>
        </p:nvSpPr>
        <p:spPr>
          <a:xfrm>
            <a:off x="9252340" y="874483"/>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11" name="Google Shape;111;g10eb183e25b_4_233"/>
          <p:cNvSpPr/>
          <p:nvPr/>
        </p:nvSpPr>
        <p:spPr>
          <a:xfrm>
            <a:off x="9908224" y="874483"/>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12" name="Google Shape;112;g10eb183e25b_4_233"/>
          <p:cNvSpPr/>
          <p:nvPr/>
        </p:nvSpPr>
        <p:spPr>
          <a:xfrm>
            <a:off x="10564108" y="874483"/>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13" name="Google Shape;113;g10eb183e25b_4_233"/>
          <p:cNvSpPr/>
          <p:nvPr/>
        </p:nvSpPr>
        <p:spPr>
          <a:xfrm>
            <a:off x="549213" y="874483"/>
            <a:ext cx="16434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14" name="Google Shape;114;g10eb183e25b_4_233"/>
          <p:cNvSpPr/>
          <p:nvPr/>
        </p:nvSpPr>
        <p:spPr>
          <a:xfrm>
            <a:off x="2192674" y="858033"/>
            <a:ext cx="1156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15" name="Google Shape;115;g10eb183e25b_4_233"/>
          <p:cNvSpPr txBox="1"/>
          <p:nvPr/>
        </p:nvSpPr>
        <p:spPr>
          <a:xfrm>
            <a:off x="3414771" y="940771"/>
            <a:ext cx="5172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JAN</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6" name="Google Shape;116;g10eb183e25b_4_233"/>
          <p:cNvSpPr txBox="1"/>
          <p:nvPr/>
        </p:nvSpPr>
        <p:spPr>
          <a:xfrm>
            <a:off x="4105241" y="940771"/>
            <a:ext cx="4506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FEB</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7" name="Google Shape;117;g10eb183e25b_4_233"/>
          <p:cNvSpPr txBox="1"/>
          <p:nvPr/>
        </p:nvSpPr>
        <p:spPr>
          <a:xfrm>
            <a:off x="4703526" y="940771"/>
            <a:ext cx="5661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MAR</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8" name="Google Shape;118;g10eb183e25b_4_233"/>
          <p:cNvSpPr txBox="1"/>
          <p:nvPr/>
        </p:nvSpPr>
        <p:spPr>
          <a:xfrm>
            <a:off x="5390815" y="940771"/>
            <a:ext cx="5061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APR</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9" name="Google Shape;119;g10eb183e25b_4_233"/>
          <p:cNvSpPr txBox="1"/>
          <p:nvPr/>
        </p:nvSpPr>
        <p:spPr>
          <a:xfrm>
            <a:off x="10655825" y="940767"/>
            <a:ext cx="5580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DEC</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0" name="Google Shape;120;g10eb183e25b_4_233"/>
          <p:cNvSpPr txBox="1"/>
          <p:nvPr/>
        </p:nvSpPr>
        <p:spPr>
          <a:xfrm>
            <a:off x="7383304" y="940771"/>
            <a:ext cx="4530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JUL</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1" name="Google Shape;121;g10eb183e25b_4_233"/>
          <p:cNvSpPr txBox="1"/>
          <p:nvPr/>
        </p:nvSpPr>
        <p:spPr>
          <a:xfrm>
            <a:off x="7992777" y="940771"/>
            <a:ext cx="5445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AUG</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2" name="Google Shape;122;g10eb183e25b_4_233"/>
          <p:cNvSpPr txBox="1"/>
          <p:nvPr/>
        </p:nvSpPr>
        <p:spPr>
          <a:xfrm>
            <a:off x="8643613" y="940771"/>
            <a:ext cx="5784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SEPT</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3" name="Google Shape;123;g10eb183e25b_4_233"/>
          <p:cNvSpPr txBox="1"/>
          <p:nvPr/>
        </p:nvSpPr>
        <p:spPr>
          <a:xfrm>
            <a:off x="9318173" y="940771"/>
            <a:ext cx="5307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OCT</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4" name="Google Shape;124;g10eb183e25b_4_233"/>
          <p:cNvSpPr txBox="1"/>
          <p:nvPr/>
        </p:nvSpPr>
        <p:spPr>
          <a:xfrm>
            <a:off x="6011476" y="940771"/>
            <a:ext cx="5700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MAY</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5" name="Google Shape;125;g10eb183e25b_4_233"/>
          <p:cNvSpPr txBox="1"/>
          <p:nvPr/>
        </p:nvSpPr>
        <p:spPr>
          <a:xfrm>
            <a:off x="6702792" y="940771"/>
            <a:ext cx="5100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JUN</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6" name="Google Shape;126;g10eb183e25b_4_233"/>
          <p:cNvSpPr txBox="1"/>
          <p:nvPr/>
        </p:nvSpPr>
        <p:spPr>
          <a:xfrm>
            <a:off x="9957752" y="940771"/>
            <a:ext cx="5580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NOV</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7" name="Google Shape;127;g10eb183e25b_4_233"/>
          <p:cNvSpPr txBox="1"/>
          <p:nvPr/>
        </p:nvSpPr>
        <p:spPr>
          <a:xfrm>
            <a:off x="2352858" y="940771"/>
            <a:ext cx="8364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PERIOD</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8" name="Google Shape;128;g10eb183e25b_4_233"/>
          <p:cNvSpPr txBox="1"/>
          <p:nvPr/>
        </p:nvSpPr>
        <p:spPr>
          <a:xfrm>
            <a:off x="991253" y="940771"/>
            <a:ext cx="7593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TASKS</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29" name="Google Shape;129;g10eb183e25b_4_233"/>
          <p:cNvSpPr/>
          <p:nvPr/>
        </p:nvSpPr>
        <p:spPr>
          <a:xfrm>
            <a:off x="3349386" y="512817"/>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30" name="Google Shape;130;g10eb183e25b_4_233"/>
          <p:cNvSpPr txBox="1"/>
          <p:nvPr/>
        </p:nvSpPr>
        <p:spPr>
          <a:xfrm>
            <a:off x="3746076" y="577499"/>
            <a:ext cx="11706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1</a:t>
            </a:r>
            <a:r>
              <a:rPr kumimoji="0" lang="en-US" sz="1200" b="1" i="0" u="none" strike="noStrike" kern="0" cap="none" spc="0" normalizeH="0" baseline="3000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st</a:t>
            </a: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 Quarter</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31" name="Google Shape;131;g10eb183e25b_4_233"/>
          <p:cNvSpPr/>
          <p:nvPr/>
        </p:nvSpPr>
        <p:spPr>
          <a:xfrm>
            <a:off x="5317038" y="512817"/>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32" name="Google Shape;132;g10eb183e25b_4_233"/>
          <p:cNvSpPr txBox="1"/>
          <p:nvPr/>
        </p:nvSpPr>
        <p:spPr>
          <a:xfrm>
            <a:off x="5666828" y="577499"/>
            <a:ext cx="12645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2</a:t>
            </a:r>
            <a:r>
              <a:rPr kumimoji="0" lang="en-US" sz="1200" b="1" i="0" u="none" strike="noStrike" kern="0" cap="none" spc="0" normalizeH="0" baseline="3000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nd</a:t>
            </a: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 Quarter</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33" name="Google Shape;133;g10eb183e25b_4_233"/>
          <p:cNvSpPr/>
          <p:nvPr/>
        </p:nvSpPr>
        <p:spPr>
          <a:xfrm>
            <a:off x="7284689" y="512817"/>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34" name="Google Shape;134;g10eb183e25b_4_233"/>
          <p:cNvSpPr txBox="1"/>
          <p:nvPr/>
        </p:nvSpPr>
        <p:spPr>
          <a:xfrm>
            <a:off x="7647707" y="577499"/>
            <a:ext cx="12381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3</a:t>
            </a:r>
            <a:r>
              <a:rPr kumimoji="0" lang="en-US" sz="1200" b="1" i="0" u="none" strike="noStrike" kern="0" cap="none" spc="0" normalizeH="0" baseline="3000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rd</a:t>
            </a: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 Quarter</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35" name="Google Shape;135;g10eb183e25b_4_233"/>
          <p:cNvSpPr/>
          <p:nvPr/>
        </p:nvSpPr>
        <p:spPr>
          <a:xfrm>
            <a:off x="9252340" y="512817"/>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36" name="Google Shape;136;g10eb183e25b_4_233"/>
          <p:cNvSpPr txBox="1"/>
          <p:nvPr/>
        </p:nvSpPr>
        <p:spPr>
          <a:xfrm>
            <a:off x="9610147" y="577499"/>
            <a:ext cx="1248600" cy="230812"/>
          </a:xfrm>
          <a:prstGeom prst="rect">
            <a:avLst/>
          </a:prstGeom>
          <a:noFill/>
          <a:ln>
            <a:noFill/>
          </a:ln>
        </p:spPr>
        <p:txBody>
          <a:bodyPr spcFirstLastPara="1" wrap="square" lIns="45725" tIns="22850" rIns="45725" bIns="2285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4</a:t>
            </a:r>
            <a:r>
              <a:rPr kumimoji="0" lang="en-US" sz="1200" b="1" i="0" u="none" strike="noStrike" kern="0" cap="none" spc="0" normalizeH="0" baseline="3000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th</a:t>
            </a:r>
            <a:r>
              <a:rPr kumimoji="0" lang="en-US" sz="1200" b="1" i="0" u="none" strike="noStrike" kern="0" cap="none" spc="0" normalizeH="0" baseline="0" noProof="0">
                <a:ln>
                  <a:noFill/>
                </a:ln>
                <a:solidFill>
                  <a:srgbClr val="FFFFFF"/>
                </a:solidFill>
                <a:effectLst/>
                <a:uLnTx/>
                <a:uFillTx/>
                <a:latin typeface="Calibri" panose="020F0502020204030204" pitchFamily="34" charset="0"/>
                <a:ea typeface="Poppins"/>
                <a:cs typeface="Calibri" panose="020F0502020204030204" pitchFamily="34" charset="0"/>
                <a:sym typeface="Poppins"/>
              </a:rPr>
              <a:t> Quarter</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37" name="Google Shape;137;g10eb183e25b_4_233"/>
          <p:cNvSpPr/>
          <p:nvPr/>
        </p:nvSpPr>
        <p:spPr>
          <a:xfrm>
            <a:off x="552455" y="1235698"/>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cxnSp>
        <p:nvCxnSpPr>
          <p:cNvPr id="138" name="Google Shape;138;g10eb183e25b_4_233"/>
          <p:cNvCxnSpPr/>
          <p:nvPr/>
        </p:nvCxnSpPr>
        <p:spPr>
          <a:xfrm rot="10800000">
            <a:off x="3348486" y="1236180"/>
            <a:ext cx="900" cy="5341800"/>
          </a:xfrm>
          <a:prstGeom prst="straightConnector1">
            <a:avLst/>
          </a:prstGeom>
          <a:noFill/>
          <a:ln w="19050" cap="flat" cmpd="sng">
            <a:solidFill>
              <a:srgbClr val="D8D8D8"/>
            </a:solidFill>
            <a:prstDash val="solid"/>
            <a:round/>
            <a:headEnd type="none" w="sm" len="sm"/>
            <a:tailEnd type="none" w="sm" len="sm"/>
          </a:ln>
        </p:spPr>
      </p:cxnSp>
      <p:cxnSp>
        <p:nvCxnSpPr>
          <p:cNvPr id="139" name="Google Shape;139;g10eb183e25b_4_233"/>
          <p:cNvCxnSpPr/>
          <p:nvPr/>
        </p:nvCxnSpPr>
        <p:spPr>
          <a:xfrm rot="10800000">
            <a:off x="4001833" y="1236180"/>
            <a:ext cx="39300" cy="5341800"/>
          </a:xfrm>
          <a:prstGeom prst="straightConnector1">
            <a:avLst/>
          </a:prstGeom>
          <a:noFill/>
          <a:ln w="19050" cap="flat" cmpd="sng">
            <a:solidFill>
              <a:srgbClr val="D8D8D8"/>
            </a:solidFill>
            <a:prstDash val="solid"/>
            <a:round/>
            <a:headEnd type="none" w="sm" len="sm"/>
            <a:tailEnd type="none" w="sm" len="sm"/>
          </a:ln>
        </p:spPr>
      </p:cxnSp>
      <p:cxnSp>
        <p:nvCxnSpPr>
          <p:cNvPr id="140" name="Google Shape;140;g10eb183e25b_4_233"/>
          <p:cNvCxnSpPr/>
          <p:nvPr/>
        </p:nvCxnSpPr>
        <p:spPr>
          <a:xfrm rot="10800000">
            <a:off x="4660967" y="1236180"/>
            <a:ext cx="6000" cy="5341800"/>
          </a:xfrm>
          <a:prstGeom prst="straightConnector1">
            <a:avLst/>
          </a:prstGeom>
          <a:noFill/>
          <a:ln w="19050" cap="flat" cmpd="sng">
            <a:solidFill>
              <a:srgbClr val="D8D8D8"/>
            </a:solidFill>
            <a:prstDash val="solid"/>
            <a:round/>
            <a:headEnd type="none" w="sm" len="sm"/>
            <a:tailEnd type="none" w="sm" len="sm"/>
          </a:ln>
        </p:spPr>
      </p:cxnSp>
      <p:cxnSp>
        <p:nvCxnSpPr>
          <p:cNvPr id="141" name="Google Shape;141;g10eb183e25b_4_233"/>
          <p:cNvCxnSpPr/>
          <p:nvPr/>
        </p:nvCxnSpPr>
        <p:spPr>
          <a:xfrm rot="10800000" flipH="1">
            <a:off x="5296399" y="1236180"/>
            <a:ext cx="17400" cy="5341800"/>
          </a:xfrm>
          <a:prstGeom prst="straightConnector1">
            <a:avLst/>
          </a:prstGeom>
          <a:noFill/>
          <a:ln w="19050" cap="flat" cmpd="sng">
            <a:solidFill>
              <a:srgbClr val="D8D8D8"/>
            </a:solidFill>
            <a:prstDash val="solid"/>
            <a:round/>
            <a:headEnd type="none" w="sm" len="sm"/>
            <a:tailEnd type="none" w="sm" len="sm"/>
          </a:ln>
        </p:spPr>
      </p:cxnSp>
      <p:cxnSp>
        <p:nvCxnSpPr>
          <p:cNvPr id="142" name="Google Shape;142;g10eb183e25b_4_233"/>
          <p:cNvCxnSpPr/>
          <p:nvPr/>
        </p:nvCxnSpPr>
        <p:spPr>
          <a:xfrm rot="10800000" flipH="1">
            <a:off x="5968086" y="1236180"/>
            <a:ext cx="4800" cy="5341800"/>
          </a:xfrm>
          <a:prstGeom prst="straightConnector1">
            <a:avLst/>
          </a:prstGeom>
          <a:noFill/>
          <a:ln w="19050" cap="flat" cmpd="sng">
            <a:solidFill>
              <a:srgbClr val="D8D8D8"/>
            </a:solidFill>
            <a:prstDash val="solid"/>
            <a:round/>
            <a:headEnd type="none" w="sm" len="sm"/>
            <a:tailEnd type="none" w="sm" len="sm"/>
          </a:ln>
        </p:spPr>
      </p:cxnSp>
      <p:cxnSp>
        <p:nvCxnSpPr>
          <p:cNvPr id="143" name="Google Shape;143;g10eb183e25b_4_233"/>
          <p:cNvCxnSpPr/>
          <p:nvPr/>
        </p:nvCxnSpPr>
        <p:spPr>
          <a:xfrm rot="10800000">
            <a:off x="6621605" y="1236180"/>
            <a:ext cx="7200" cy="5341800"/>
          </a:xfrm>
          <a:prstGeom prst="straightConnector1">
            <a:avLst/>
          </a:prstGeom>
          <a:noFill/>
          <a:ln w="19050" cap="flat" cmpd="sng">
            <a:solidFill>
              <a:srgbClr val="D8D8D8"/>
            </a:solidFill>
            <a:prstDash val="solid"/>
            <a:round/>
            <a:headEnd type="none" w="sm" len="sm"/>
            <a:tailEnd type="none" w="sm" len="sm"/>
          </a:ln>
        </p:spPr>
      </p:cxnSp>
      <p:cxnSp>
        <p:nvCxnSpPr>
          <p:cNvPr id="144" name="Google Shape;144;g10eb183e25b_4_233"/>
          <p:cNvCxnSpPr/>
          <p:nvPr/>
        </p:nvCxnSpPr>
        <p:spPr>
          <a:xfrm rot="10800000">
            <a:off x="7284666" y="1236180"/>
            <a:ext cx="19500" cy="5341800"/>
          </a:xfrm>
          <a:prstGeom prst="straightConnector1">
            <a:avLst/>
          </a:prstGeom>
          <a:noFill/>
          <a:ln w="19050" cap="flat" cmpd="sng">
            <a:solidFill>
              <a:srgbClr val="D8D8D8"/>
            </a:solidFill>
            <a:prstDash val="solid"/>
            <a:round/>
            <a:headEnd type="none" w="sm" len="sm"/>
            <a:tailEnd type="none" w="sm" len="sm"/>
          </a:ln>
        </p:spPr>
      </p:cxnSp>
      <p:cxnSp>
        <p:nvCxnSpPr>
          <p:cNvPr id="145" name="Google Shape;145;g10eb183e25b_4_233"/>
          <p:cNvCxnSpPr/>
          <p:nvPr/>
        </p:nvCxnSpPr>
        <p:spPr>
          <a:xfrm rot="10800000">
            <a:off x="7937011" y="1236180"/>
            <a:ext cx="0" cy="5341800"/>
          </a:xfrm>
          <a:prstGeom prst="straightConnector1">
            <a:avLst/>
          </a:prstGeom>
          <a:noFill/>
          <a:ln w="19050" cap="flat" cmpd="sng">
            <a:solidFill>
              <a:srgbClr val="D8D8D8"/>
            </a:solidFill>
            <a:prstDash val="solid"/>
            <a:round/>
            <a:headEnd type="none" w="sm" len="sm"/>
            <a:tailEnd type="none" w="sm" len="sm"/>
          </a:ln>
        </p:spPr>
      </p:cxnSp>
      <p:cxnSp>
        <p:nvCxnSpPr>
          <p:cNvPr id="146" name="Google Shape;146;g10eb183e25b_4_233"/>
          <p:cNvCxnSpPr/>
          <p:nvPr/>
        </p:nvCxnSpPr>
        <p:spPr>
          <a:xfrm rot="10800000">
            <a:off x="8596382" y="1236180"/>
            <a:ext cx="60900" cy="5341800"/>
          </a:xfrm>
          <a:prstGeom prst="straightConnector1">
            <a:avLst/>
          </a:prstGeom>
          <a:noFill/>
          <a:ln w="19050" cap="flat" cmpd="sng">
            <a:solidFill>
              <a:srgbClr val="D8D8D8"/>
            </a:solidFill>
            <a:prstDash val="solid"/>
            <a:round/>
            <a:headEnd type="none" w="sm" len="sm"/>
            <a:tailEnd type="none" w="sm" len="sm"/>
          </a:ln>
        </p:spPr>
      </p:cxnSp>
      <p:cxnSp>
        <p:nvCxnSpPr>
          <p:cNvPr id="147" name="Google Shape;147;g10eb183e25b_4_233"/>
          <p:cNvCxnSpPr/>
          <p:nvPr/>
        </p:nvCxnSpPr>
        <p:spPr>
          <a:xfrm rot="10800000" flipH="1">
            <a:off x="9222473" y="1236180"/>
            <a:ext cx="25800" cy="5341800"/>
          </a:xfrm>
          <a:prstGeom prst="straightConnector1">
            <a:avLst/>
          </a:prstGeom>
          <a:noFill/>
          <a:ln w="19050" cap="flat" cmpd="sng">
            <a:solidFill>
              <a:srgbClr val="D8D8D8"/>
            </a:solidFill>
            <a:prstDash val="solid"/>
            <a:round/>
            <a:headEnd type="none" w="sm" len="sm"/>
            <a:tailEnd type="none" w="sm" len="sm"/>
          </a:ln>
        </p:spPr>
      </p:cxnSp>
      <p:cxnSp>
        <p:nvCxnSpPr>
          <p:cNvPr id="148" name="Google Shape;148;g10eb183e25b_4_233"/>
          <p:cNvCxnSpPr/>
          <p:nvPr/>
        </p:nvCxnSpPr>
        <p:spPr>
          <a:xfrm rot="10800000" flipH="1">
            <a:off x="9867032" y="1236180"/>
            <a:ext cx="41400" cy="5341800"/>
          </a:xfrm>
          <a:prstGeom prst="straightConnector1">
            <a:avLst/>
          </a:prstGeom>
          <a:noFill/>
          <a:ln w="19050" cap="flat" cmpd="sng">
            <a:solidFill>
              <a:srgbClr val="D8D8D8"/>
            </a:solidFill>
            <a:prstDash val="solid"/>
            <a:round/>
            <a:headEnd type="none" w="sm" len="sm"/>
            <a:tailEnd type="none" w="sm" len="sm"/>
          </a:ln>
        </p:spPr>
      </p:cxnSp>
      <p:cxnSp>
        <p:nvCxnSpPr>
          <p:cNvPr id="149" name="Google Shape;149;g10eb183e25b_4_233"/>
          <p:cNvCxnSpPr/>
          <p:nvPr/>
        </p:nvCxnSpPr>
        <p:spPr>
          <a:xfrm rot="10800000" flipH="1">
            <a:off x="10523619" y="1236180"/>
            <a:ext cx="37200" cy="5341800"/>
          </a:xfrm>
          <a:prstGeom prst="straightConnector1">
            <a:avLst/>
          </a:prstGeom>
          <a:noFill/>
          <a:ln w="19050" cap="flat" cmpd="sng">
            <a:solidFill>
              <a:srgbClr val="D8D8D8"/>
            </a:solidFill>
            <a:prstDash val="solid"/>
            <a:round/>
            <a:headEnd type="none" w="sm" len="sm"/>
            <a:tailEnd type="none" w="sm" len="sm"/>
          </a:ln>
        </p:spPr>
      </p:cxnSp>
      <p:cxnSp>
        <p:nvCxnSpPr>
          <p:cNvPr id="150" name="Google Shape;150;g10eb183e25b_4_233"/>
          <p:cNvCxnSpPr/>
          <p:nvPr/>
        </p:nvCxnSpPr>
        <p:spPr>
          <a:xfrm rot="10800000">
            <a:off x="11216748" y="1236180"/>
            <a:ext cx="0" cy="5341800"/>
          </a:xfrm>
          <a:prstGeom prst="straightConnector1">
            <a:avLst/>
          </a:prstGeom>
          <a:noFill/>
          <a:ln w="19050" cap="flat" cmpd="sng">
            <a:solidFill>
              <a:srgbClr val="D8D8D8"/>
            </a:solidFill>
            <a:prstDash val="solid"/>
            <a:round/>
            <a:headEnd type="none" w="sm" len="sm"/>
            <a:tailEnd type="none" w="sm" len="sm"/>
          </a:ln>
        </p:spPr>
      </p:cxnSp>
      <p:cxnSp>
        <p:nvCxnSpPr>
          <p:cNvPr id="151" name="Google Shape;151;g10eb183e25b_4_233"/>
          <p:cNvCxnSpPr/>
          <p:nvPr/>
        </p:nvCxnSpPr>
        <p:spPr>
          <a:xfrm rot="10800000">
            <a:off x="2192731" y="1236180"/>
            <a:ext cx="17400" cy="5341800"/>
          </a:xfrm>
          <a:prstGeom prst="straightConnector1">
            <a:avLst/>
          </a:prstGeom>
          <a:noFill/>
          <a:ln w="19050" cap="flat" cmpd="sng">
            <a:solidFill>
              <a:srgbClr val="D8D8D8"/>
            </a:solidFill>
            <a:prstDash val="solid"/>
            <a:round/>
            <a:headEnd type="none" w="sm" len="sm"/>
            <a:tailEnd type="none" w="sm" len="sm"/>
          </a:ln>
        </p:spPr>
      </p:cxnSp>
      <p:cxnSp>
        <p:nvCxnSpPr>
          <p:cNvPr id="152" name="Google Shape;152;g10eb183e25b_4_233"/>
          <p:cNvCxnSpPr/>
          <p:nvPr/>
        </p:nvCxnSpPr>
        <p:spPr>
          <a:xfrm rot="10800000">
            <a:off x="549275" y="1236180"/>
            <a:ext cx="66600" cy="5341800"/>
          </a:xfrm>
          <a:prstGeom prst="straightConnector1">
            <a:avLst/>
          </a:prstGeom>
          <a:noFill/>
          <a:ln w="19050" cap="flat" cmpd="sng">
            <a:solidFill>
              <a:srgbClr val="D8D8D8"/>
            </a:solidFill>
            <a:prstDash val="solid"/>
            <a:round/>
            <a:headEnd type="none" w="sm" len="sm"/>
            <a:tailEnd type="none" w="sm" len="sm"/>
          </a:ln>
        </p:spPr>
      </p:cxnSp>
      <p:cxnSp>
        <p:nvCxnSpPr>
          <p:cNvPr id="153" name="Google Shape;153;g10eb183e25b_4_233"/>
          <p:cNvCxnSpPr/>
          <p:nvPr/>
        </p:nvCxnSpPr>
        <p:spPr>
          <a:xfrm>
            <a:off x="549213" y="1597815"/>
            <a:ext cx="10670700" cy="0"/>
          </a:xfrm>
          <a:prstGeom prst="straightConnector1">
            <a:avLst/>
          </a:prstGeom>
          <a:noFill/>
          <a:ln w="50800" cap="flat" cmpd="sng">
            <a:solidFill>
              <a:srgbClr val="D8D8D8"/>
            </a:solidFill>
            <a:prstDash val="solid"/>
            <a:round/>
            <a:headEnd type="none" w="sm" len="sm"/>
            <a:tailEnd type="none" w="sm" len="sm"/>
          </a:ln>
        </p:spPr>
      </p:cxnSp>
      <p:cxnSp>
        <p:nvCxnSpPr>
          <p:cNvPr id="154" name="Google Shape;154;g10eb183e25b_4_233"/>
          <p:cNvCxnSpPr/>
          <p:nvPr/>
        </p:nvCxnSpPr>
        <p:spPr>
          <a:xfrm>
            <a:off x="549213" y="1967308"/>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55" name="Google Shape;155;g10eb183e25b_4_233"/>
          <p:cNvCxnSpPr/>
          <p:nvPr/>
        </p:nvCxnSpPr>
        <p:spPr>
          <a:xfrm>
            <a:off x="549213" y="232114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56" name="Google Shape;156;g10eb183e25b_4_233"/>
          <p:cNvCxnSpPr/>
          <p:nvPr/>
        </p:nvCxnSpPr>
        <p:spPr>
          <a:xfrm>
            <a:off x="549213" y="2682813"/>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57" name="Google Shape;157;g10eb183e25b_4_233"/>
          <p:cNvCxnSpPr/>
          <p:nvPr/>
        </p:nvCxnSpPr>
        <p:spPr>
          <a:xfrm>
            <a:off x="549213" y="3044479"/>
            <a:ext cx="10670700" cy="0"/>
          </a:xfrm>
          <a:prstGeom prst="straightConnector1">
            <a:avLst/>
          </a:prstGeom>
          <a:noFill/>
          <a:ln w="50800" cap="flat" cmpd="sng">
            <a:solidFill>
              <a:srgbClr val="D8D8D8"/>
            </a:solidFill>
            <a:prstDash val="solid"/>
            <a:round/>
            <a:headEnd type="none" w="sm" len="sm"/>
            <a:tailEnd type="none" w="sm" len="sm"/>
          </a:ln>
        </p:spPr>
      </p:cxnSp>
      <p:cxnSp>
        <p:nvCxnSpPr>
          <p:cNvPr id="158" name="Google Shape;158;g10eb183e25b_4_233"/>
          <p:cNvCxnSpPr/>
          <p:nvPr/>
        </p:nvCxnSpPr>
        <p:spPr>
          <a:xfrm>
            <a:off x="549213" y="3406145"/>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59" name="Google Shape;159;g10eb183e25b_4_233"/>
          <p:cNvCxnSpPr/>
          <p:nvPr/>
        </p:nvCxnSpPr>
        <p:spPr>
          <a:xfrm>
            <a:off x="549213" y="3767811"/>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60" name="Google Shape;160;g10eb183e25b_4_233"/>
          <p:cNvCxnSpPr/>
          <p:nvPr/>
        </p:nvCxnSpPr>
        <p:spPr>
          <a:xfrm>
            <a:off x="532061" y="4065682"/>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61" name="Google Shape;161;g10eb183e25b_4_233"/>
          <p:cNvCxnSpPr/>
          <p:nvPr/>
        </p:nvCxnSpPr>
        <p:spPr>
          <a:xfrm>
            <a:off x="549213" y="4491143"/>
            <a:ext cx="10670700" cy="0"/>
          </a:xfrm>
          <a:prstGeom prst="straightConnector1">
            <a:avLst/>
          </a:prstGeom>
          <a:noFill/>
          <a:ln w="50800" cap="flat" cmpd="sng">
            <a:solidFill>
              <a:srgbClr val="D8D8D8"/>
            </a:solidFill>
            <a:prstDash val="solid"/>
            <a:round/>
            <a:headEnd type="none" w="sm" len="sm"/>
            <a:tailEnd type="none" w="sm" len="sm"/>
          </a:ln>
        </p:spPr>
      </p:cxnSp>
      <p:cxnSp>
        <p:nvCxnSpPr>
          <p:cNvPr id="162" name="Google Shape;162;g10eb183e25b_4_233"/>
          <p:cNvCxnSpPr/>
          <p:nvPr/>
        </p:nvCxnSpPr>
        <p:spPr>
          <a:xfrm>
            <a:off x="549213" y="4852809"/>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63" name="Google Shape;163;g10eb183e25b_4_233"/>
          <p:cNvCxnSpPr/>
          <p:nvPr/>
        </p:nvCxnSpPr>
        <p:spPr>
          <a:xfrm>
            <a:off x="549213" y="5205644"/>
            <a:ext cx="10670700" cy="0"/>
          </a:xfrm>
          <a:prstGeom prst="straightConnector1">
            <a:avLst/>
          </a:prstGeom>
          <a:noFill/>
          <a:ln w="19050" cap="flat" cmpd="sng">
            <a:solidFill>
              <a:srgbClr val="D8D8D8"/>
            </a:solidFill>
            <a:prstDash val="solid"/>
            <a:round/>
            <a:headEnd type="none" w="sm" len="sm"/>
            <a:tailEnd type="none" w="sm" len="sm"/>
          </a:ln>
        </p:spPr>
      </p:cxnSp>
      <p:sp>
        <p:nvSpPr>
          <p:cNvPr id="164" name="Google Shape;164;g10eb183e25b_4_233"/>
          <p:cNvSpPr txBox="1"/>
          <p:nvPr/>
        </p:nvSpPr>
        <p:spPr>
          <a:xfrm>
            <a:off x="577515" y="1290396"/>
            <a:ext cx="1032000" cy="230812"/>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Poppins Medium"/>
                <a:cs typeface="Calibri" panose="020F0502020204030204" pitchFamily="34" charset="0"/>
                <a:sym typeface="Poppins Medium"/>
              </a:rPr>
              <a:t>ILMU</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65" name="Google Shape;165;g10eb183e25b_4_233"/>
          <p:cNvSpPr txBox="1"/>
          <p:nvPr/>
        </p:nvSpPr>
        <p:spPr>
          <a:xfrm>
            <a:off x="601526" y="1683921"/>
            <a:ext cx="1512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 ILMU</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66" name="Google Shape;166;g10eb183e25b_4_233"/>
          <p:cNvSpPr txBox="1"/>
          <p:nvPr/>
        </p:nvSpPr>
        <p:spPr>
          <a:xfrm>
            <a:off x="601531" y="2043538"/>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Bengkel UAT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67" name="Google Shape;167;g10eb183e25b_4_233"/>
          <p:cNvSpPr txBox="1"/>
          <p:nvPr/>
        </p:nvSpPr>
        <p:spPr>
          <a:xfrm>
            <a:off x="601531" y="2363171"/>
            <a:ext cx="8766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FAT</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68" name="Google Shape;168;g10eb183e25b_4_233"/>
          <p:cNvSpPr txBox="1"/>
          <p:nvPr/>
        </p:nvSpPr>
        <p:spPr>
          <a:xfrm>
            <a:off x="601531" y="2707046"/>
            <a:ext cx="21579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LATIHAN ILMU</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69" name="Google Shape;169;g10eb183e25b_4_233"/>
          <p:cNvSpPr txBox="1"/>
          <p:nvPr/>
        </p:nvSpPr>
        <p:spPr>
          <a:xfrm>
            <a:off x="601524" y="3121621"/>
            <a:ext cx="16434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PEMBANGUNAN  ILMU+</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0" name="Google Shape;170;g10eb183e25b_4_233"/>
          <p:cNvSpPr txBox="1"/>
          <p:nvPr/>
        </p:nvSpPr>
        <p:spPr>
          <a:xfrm>
            <a:off x="601531" y="3355609"/>
            <a:ext cx="1233000" cy="415478"/>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Poppins Medium"/>
                <a:cs typeface="Calibri" panose="020F0502020204030204" pitchFamily="34" charset="0"/>
                <a:sym typeface="Poppins Medium"/>
              </a:rPr>
              <a:t>Pemindahan dari TAGYARD</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1" name="Google Shape;171;g10eb183e25b_4_233"/>
          <p:cNvSpPr txBox="1"/>
          <p:nvPr/>
        </p:nvSpPr>
        <p:spPr>
          <a:xfrm>
            <a:off x="601531" y="3801246"/>
            <a:ext cx="16434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REPORTING SYSTEM</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cxnSp>
        <p:nvCxnSpPr>
          <p:cNvPr id="172" name="Google Shape;172;g10eb183e25b_4_233"/>
          <p:cNvCxnSpPr/>
          <p:nvPr/>
        </p:nvCxnSpPr>
        <p:spPr>
          <a:xfrm>
            <a:off x="577532" y="5497623"/>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73" name="Google Shape;173;g10eb183e25b_4_233"/>
          <p:cNvCxnSpPr/>
          <p:nvPr/>
        </p:nvCxnSpPr>
        <p:spPr>
          <a:xfrm>
            <a:off x="598171" y="5883480"/>
            <a:ext cx="10670700" cy="0"/>
          </a:xfrm>
          <a:prstGeom prst="straightConnector1">
            <a:avLst/>
          </a:prstGeom>
          <a:noFill/>
          <a:ln w="19050" cap="flat" cmpd="sng">
            <a:solidFill>
              <a:srgbClr val="D8D8D8"/>
            </a:solidFill>
            <a:prstDash val="solid"/>
            <a:round/>
            <a:headEnd type="none" w="sm" len="sm"/>
            <a:tailEnd type="none" w="sm" len="sm"/>
          </a:ln>
        </p:spPr>
      </p:cxnSp>
      <p:cxnSp>
        <p:nvCxnSpPr>
          <p:cNvPr id="174" name="Google Shape;174;g10eb183e25b_4_233"/>
          <p:cNvCxnSpPr/>
          <p:nvPr/>
        </p:nvCxnSpPr>
        <p:spPr>
          <a:xfrm>
            <a:off x="563288" y="6246559"/>
            <a:ext cx="10670700" cy="0"/>
          </a:xfrm>
          <a:prstGeom prst="straightConnector1">
            <a:avLst/>
          </a:prstGeom>
          <a:noFill/>
          <a:ln w="19050" cap="flat" cmpd="sng">
            <a:solidFill>
              <a:srgbClr val="D8D8D8"/>
            </a:solidFill>
            <a:prstDash val="solid"/>
            <a:round/>
            <a:headEnd type="none" w="sm" len="sm"/>
            <a:tailEnd type="none" w="sm" len="sm"/>
          </a:ln>
        </p:spPr>
      </p:cxnSp>
      <p:sp>
        <p:nvSpPr>
          <p:cNvPr id="175" name="Google Shape;175;g10eb183e25b_4_233"/>
          <p:cNvSpPr txBox="1"/>
          <p:nvPr/>
        </p:nvSpPr>
        <p:spPr>
          <a:xfrm>
            <a:off x="601531" y="4084696"/>
            <a:ext cx="1593900" cy="323145"/>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ILMU</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(PENETAPAN INSTITUSI)</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6" name="Google Shape;176;g10eb183e25b_4_233"/>
          <p:cNvSpPr txBox="1"/>
          <p:nvPr/>
        </p:nvSpPr>
        <p:spPr>
          <a:xfrm>
            <a:off x="601531" y="5584867"/>
            <a:ext cx="17763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Pembangunan</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7" name="Google Shape;177;g10eb183e25b_4_233"/>
          <p:cNvSpPr txBox="1"/>
          <p:nvPr/>
        </p:nvSpPr>
        <p:spPr>
          <a:xfrm>
            <a:off x="601531" y="4558496"/>
            <a:ext cx="14505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Bengkel UAT</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8" name="Google Shape;178;g10eb183e25b_4_233"/>
          <p:cNvSpPr txBox="1"/>
          <p:nvPr/>
        </p:nvSpPr>
        <p:spPr>
          <a:xfrm>
            <a:off x="601531" y="5266796"/>
            <a:ext cx="1450500" cy="230812"/>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Poppins Medium"/>
                <a:cs typeface="Calibri" panose="020F0502020204030204" pitchFamily="34" charset="0"/>
                <a:sym typeface="Poppins Medium"/>
              </a:rPr>
              <a:t>SISTEM RK</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9" name="Google Shape;179;g10eb183e25b_4_233"/>
          <p:cNvSpPr txBox="1"/>
          <p:nvPr/>
        </p:nvSpPr>
        <p:spPr>
          <a:xfrm>
            <a:off x="601531" y="4826640"/>
            <a:ext cx="17763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Bengkel latihan penggunaan sistem</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0" name="Google Shape;180;g10eb183e25b_4_233"/>
          <p:cNvSpPr/>
          <p:nvPr/>
        </p:nvSpPr>
        <p:spPr>
          <a:xfrm>
            <a:off x="3346203" y="1603359"/>
            <a:ext cx="675300" cy="3501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1" name="Google Shape;181;g10eb183e25b_4_233"/>
          <p:cNvSpPr/>
          <p:nvPr/>
        </p:nvSpPr>
        <p:spPr>
          <a:xfrm>
            <a:off x="4006001" y="1965646"/>
            <a:ext cx="1662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2" name="Google Shape;182;g10eb183e25b_4_233"/>
          <p:cNvSpPr/>
          <p:nvPr/>
        </p:nvSpPr>
        <p:spPr>
          <a:xfrm>
            <a:off x="4105252" y="3059021"/>
            <a:ext cx="7593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3" name="Google Shape;183;g10eb183e25b_4_233"/>
          <p:cNvSpPr txBox="1"/>
          <p:nvPr/>
        </p:nvSpPr>
        <p:spPr>
          <a:xfrm>
            <a:off x="601531" y="5936421"/>
            <a:ext cx="1512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UAT</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84" name="Google Shape;184;g10eb183e25b_4_233"/>
          <p:cNvSpPr/>
          <p:nvPr/>
        </p:nvSpPr>
        <p:spPr>
          <a:xfrm>
            <a:off x="4385624" y="3763171"/>
            <a:ext cx="15939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5" name="Google Shape;185;g10eb183e25b_4_233"/>
          <p:cNvSpPr/>
          <p:nvPr/>
        </p:nvSpPr>
        <p:spPr>
          <a:xfrm>
            <a:off x="5063489" y="4127170"/>
            <a:ext cx="6795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6" name="Google Shape;186;g10eb183e25b_4_233"/>
          <p:cNvSpPr/>
          <p:nvPr/>
        </p:nvSpPr>
        <p:spPr>
          <a:xfrm>
            <a:off x="5953469" y="4501584"/>
            <a:ext cx="1662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7" name="Google Shape;187;g10eb183e25b_4_233"/>
          <p:cNvSpPr/>
          <p:nvPr/>
        </p:nvSpPr>
        <p:spPr>
          <a:xfrm>
            <a:off x="6615194" y="4823978"/>
            <a:ext cx="6795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8" name="Google Shape;188;g10eb183e25b_4_233"/>
          <p:cNvSpPr/>
          <p:nvPr/>
        </p:nvSpPr>
        <p:spPr>
          <a:xfrm>
            <a:off x="3999336" y="5504847"/>
            <a:ext cx="647100" cy="3714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89" name="Google Shape;189;g10eb183e25b_4_233"/>
          <p:cNvSpPr/>
          <p:nvPr/>
        </p:nvSpPr>
        <p:spPr>
          <a:xfrm>
            <a:off x="4475929" y="5894621"/>
            <a:ext cx="1662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90" name="Google Shape;190;g10eb183e25b_4_233"/>
          <p:cNvSpPr txBox="1"/>
          <p:nvPr/>
        </p:nvSpPr>
        <p:spPr>
          <a:xfrm>
            <a:off x="2189113" y="1644653"/>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12 BULAN</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91" name="Google Shape;191;g10eb183e25b_4_233"/>
          <p:cNvSpPr txBox="1"/>
          <p:nvPr/>
        </p:nvSpPr>
        <p:spPr>
          <a:xfrm>
            <a:off x="2228904" y="2043538"/>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HARI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92" name="Google Shape;192;g10eb183e25b_4_233"/>
          <p:cNvSpPr txBox="1"/>
          <p:nvPr/>
        </p:nvSpPr>
        <p:spPr>
          <a:xfrm>
            <a:off x="2223623" y="2415487"/>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HARI</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93" name="Google Shape;193;g10eb183e25b_4_233"/>
          <p:cNvSpPr/>
          <p:nvPr/>
        </p:nvSpPr>
        <p:spPr>
          <a:xfrm>
            <a:off x="4616800" y="2674672"/>
            <a:ext cx="274200" cy="3561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94" name="Google Shape;194;g10eb183e25b_4_233"/>
          <p:cNvSpPr/>
          <p:nvPr/>
        </p:nvSpPr>
        <p:spPr>
          <a:xfrm>
            <a:off x="5342416" y="2674672"/>
            <a:ext cx="274200" cy="3561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95" name="Google Shape;195;g10eb183e25b_4_233"/>
          <p:cNvSpPr txBox="1"/>
          <p:nvPr/>
        </p:nvSpPr>
        <p:spPr>
          <a:xfrm>
            <a:off x="4683175" y="2884883"/>
            <a:ext cx="922500" cy="323145"/>
          </a:xfrm>
          <a:prstGeom prst="rect">
            <a:avLst/>
          </a:prstGeom>
          <a:noFill/>
          <a:ln>
            <a:noFill/>
          </a:ln>
        </p:spPr>
        <p:txBody>
          <a:bodyPr spcFirstLastPara="1" wrap="square" lIns="45725" tIns="22850" rIns="45725" bIns="22850" anchor="t" anchorCtr="0">
            <a:spAutoFit/>
          </a:bodyPr>
          <a:lstStyle/>
          <a:p>
            <a:pPr marL="177800" marR="0" lvl="0" indent="-177800" algn="l" defTabSz="914400" rtl="0" eaLnBrk="1" fontAlgn="auto" latinLnBrk="0" hangingPunct="1">
              <a:lnSpc>
                <a:spcPct val="100000"/>
              </a:lnSpc>
              <a:spcBef>
                <a:spcPts val="0"/>
              </a:spcBef>
              <a:spcAft>
                <a:spcPts val="0"/>
              </a:spcAft>
              <a:buClr>
                <a:srgbClr val="000000"/>
              </a:buClr>
              <a:buSzPts val="1000"/>
              <a:buFont typeface="Poppins Light"/>
              <a:buChar char="-"/>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Manager</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a:p>
            <a:pPr marL="177800" marR="0" lvl="0" indent="-114300" algn="l" defTabSz="914400" rtl="0" eaLnBrk="1" fontAlgn="auto" latinLnBrk="0" hangingPunct="1">
              <a:lnSpc>
                <a:spcPct val="100000"/>
              </a:lnSpc>
              <a:spcBef>
                <a:spcPts val="0"/>
              </a:spcBef>
              <a:spcAft>
                <a:spcPts val="0"/>
              </a:spcAft>
              <a:buClr>
                <a:srgbClr val="000000"/>
              </a:buClr>
              <a:buSzPts val="1000"/>
              <a:buFont typeface="Calibri"/>
              <a:buNone/>
              <a:tabLst/>
              <a:defRPr/>
            </a:pPr>
            <a:endParaRPr kumimoji="0"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196" name="Google Shape;196;g10eb183e25b_4_233"/>
          <p:cNvSpPr txBox="1"/>
          <p:nvPr/>
        </p:nvSpPr>
        <p:spPr>
          <a:xfrm>
            <a:off x="5365590" y="2609702"/>
            <a:ext cx="922500" cy="461645"/>
          </a:xfrm>
          <a:prstGeom prst="rect">
            <a:avLst/>
          </a:prstGeom>
          <a:noFill/>
          <a:ln>
            <a:noFill/>
          </a:ln>
        </p:spPr>
        <p:txBody>
          <a:bodyPr spcFirstLastPara="1" wrap="square" lIns="45725" tIns="22850" rIns="45725" bIns="22850" anchor="t" anchorCtr="0">
            <a:spAutoFit/>
          </a:bodyPr>
          <a:lstStyle/>
          <a:p>
            <a:pPr marL="177800" marR="0" lvl="0" indent="-177800" algn="l" defTabSz="914400" rtl="0" eaLnBrk="1" fontAlgn="auto" latinLnBrk="0" hangingPunct="1">
              <a:lnSpc>
                <a:spcPct val="100000"/>
              </a:lnSpc>
              <a:spcBef>
                <a:spcPts val="0"/>
              </a:spcBef>
              <a:spcAft>
                <a:spcPts val="0"/>
              </a:spcAft>
              <a:buClr>
                <a:srgbClr val="000000"/>
              </a:buClr>
              <a:buSzPts val="1000"/>
              <a:buFont typeface="Poppins Light"/>
              <a:buChar char="-"/>
              <a:tabLst/>
              <a:defRPr/>
            </a:pPr>
            <a:r>
              <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Course Owner</a:t>
            </a:r>
            <a:endParaRPr kumimoji="0"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177800" marR="0" lvl="0" indent="-177800" algn="l" defTabSz="914400" rtl="0" eaLnBrk="1" fontAlgn="auto" latinLnBrk="0" hangingPunct="1">
              <a:lnSpc>
                <a:spcPct val="100000"/>
              </a:lnSpc>
              <a:spcBef>
                <a:spcPts val="0"/>
              </a:spcBef>
              <a:spcAft>
                <a:spcPts val="0"/>
              </a:spcAft>
              <a:buClr>
                <a:srgbClr val="000000"/>
              </a:buClr>
              <a:buSzPts val="1000"/>
              <a:buFont typeface="Poppins Light"/>
              <a:buChar char="-"/>
              <a:tabLst/>
              <a:defRPr/>
            </a:pPr>
            <a:r>
              <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Instructor</a:t>
            </a:r>
            <a:endParaRPr kumimoji="0"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97" name="Google Shape;197;g10eb183e25b_4_233"/>
          <p:cNvSpPr txBox="1"/>
          <p:nvPr/>
        </p:nvSpPr>
        <p:spPr>
          <a:xfrm>
            <a:off x="4683200" y="2715436"/>
            <a:ext cx="9999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 Coordinator</a:t>
            </a:r>
            <a:endParaRPr kumimoji="0"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99" name="Google Shape;199;g10eb183e25b_4_233"/>
          <p:cNvSpPr txBox="1"/>
          <p:nvPr/>
        </p:nvSpPr>
        <p:spPr>
          <a:xfrm>
            <a:off x="2249249" y="3125503"/>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BULAN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0" name="Google Shape;200;g10eb183e25b_4_233"/>
          <p:cNvSpPr txBox="1"/>
          <p:nvPr/>
        </p:nvSpPr>
        <p:spPr>
          <a:xfrm>
            <a:off x="2261885" y="3810900"/>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2 BULAN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1" name="Google Shape;201;g10eb183e25b_4_233"/>
          <p:cNvSpPr txBox="1"/>
          <p:nvPr/>
        </p:nvSpPr>
        <p:spPr>
          <a:xfrm>
            <a:off x="2275144" y="4164508"/>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BULAN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2" name="Google Shape;202;g10eb183e25b_4_233"/>
          <p:cNvSpPr txBox="1"/>
          <p:nvPr/>
        </p:nvSpPr>
        <p:spPr>
          <a:xfrm>
            <a:off x="2219300" y="2751794"/>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2 MINGGU</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3" name="Google Shape;203;g10eb183e25b_4_233"/>
          <p:cNvSpPr txBox="1"/>
          <p:nvPr/>
        </p:nvSpPr>
        <p:spPr>
          <a:xfrm>
            <a:off x="2243738" y="4572875"/>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2 HARI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4" name="Google Shape;204;g10eb183e25b_4_233"/>
          <p:cNvSpPr txBox="1"/>
          <p:nvPr/>
        </p:nvSpPr>
        <p:spPr>
          <a:xfrm>
            <a:off x="2252742" y="4920748"/>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BULAN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5" name="Google Shape;205;g10eb183e25b_4_233"/>
          <p:cNvSpPr txBox="1"/>
          <p:nvPr/>
        </p:nvSpPr>
        <p:spPr>
          <a:xfrm>
            <a:off x="2230379" y="5608262"/>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BULAN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6" name="Google Shape;206;g10eb183e25b_4_233"/>
          <p:cNvSpPr txBox="1"/>
          <p:nvPr/>
        </p:nvSpPr>
        <p:spPr>
          <a:xfrm>
            <a:off x="2256691" y="5929803"/>
            <a:ext cx="1233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1 HARI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7" name="Google Shape;207;g10eb183e25b_4_233"/>
          <p:cNvSpPr txBox="1"/>
          <p:nvPr/>
        </p:nvSpPr>
        <p:spPr>
          <a:xfrm>
            <a:off x="601531" y="6241796"/>
            <a:ext cx="1450500" cy="230812"/>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Poppins Medium"/>
                <a:cs typeface="Calibri" panose="020F0502020204030204" pitchFamily="34" charset="0"/>
                <a:sym typeface="Poppins Medium"/>
              </a:rPr>
              <a:t>eDIDIK PPD Pekan</a:t>
            </a:r>
            <a:endParaRPr kumimoji="0"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08" name="Google Shape;208;g10eb183e25b_4_233"/>
          <p:cNvSpPr/>
          <p:nvPr/>
        </p:nvSpPr>
        <p:spPr>
          <a:xfrm>
            <a:off x="4062115" y="6246571"/>
            <a:ext cx="1983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cxnSp>
        <p:nvCxnSpPr>
          <p:cNvPr id="209" name="Google Shape;209;g10eb183e25b_4_233"/>
          <p:cNvCxnSpPr/>
          <p:nvPr/>
        </p:nvCxnSpPr>
        <p:spPr>
          <a:xfrm>
            <a:off x="586458" y="6577980"/>
            <a:ext cx="10670700" cy="0"/>
          </a:xfrm>
          <a:prstGeom prst="straightConnector1">
            <a:avLst/>
          </a:prstGeom>
          <a:noFill/>
          <a:ln w="19050" cap="flat" cmpd="sng">
            <a:solidFill>
              <a:srgbClr val="D8D8D8"/>
            </a:solidFill>
            <a:prstDash val="solid"/>
            <a:round/>
            <a:headEnd type="none" w="sm" len="sm"/>
            <a:tailEnd type="none" w="sm" len="sm"/>
          </a:ln>
        </p:spPr>
      </p:cxnSp>
      <p:sp>
        <p:nvSpPr>
          <p:cNvPr id="210" name="Google Shape;210;g10eb183e25b_4_233"/>
          <p:cNvSpPr txBox="1"/>
          <p:nvPr/>
        </p:nvSpPr>
        <p:spPr>
          <a:xfrm>
            <a:off x="2226549" y="6285571"/>
            <a:ext cx="1032000" cy="184646"/>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5 BULAN </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12" name="Google Shape;212;g10eb183e25b_4_233"/>
          <p:cNvSpPr/>
          <p:nvPr/>
        </p:nvSpPr>
        <p:spPr>
          <a:xfrm>
            <a:off x="4679253" y="6246571"/>
            <a:ext cx="1983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213" name="Google Shape;213;g10eb183e25b_4_233"/>
          <p:cNvSpPr/>
          <p:nvPr/>
        </p:nvSpPr>
        <p:spPr>
          <a:xfrm>
            <a:off x="5323653" y="6243246"/>
            <a:ext cx="1983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214" name="Google Shape;214;g10eb183e25b_4_233"/>
          <p:cNvSpPr/>
          <p:nvPr/>
        </p:nvSpPr>
        <p:spPr>
          <a:xfrm>
            <a:off x="7138503" y="6246571"/>
            <a:ext cx="1983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215" name="Google Shape;215;g10eb183e25b_4_233"/>
          <p:cNvSpPr txBox="1"/>
          <p:nvPr/>
        </p:nvSpPr>
        <p:spPr>
          <a:xfrm>
            <a:off x="4076114" y="6431721"/>
            <a:ext cx="679500" cy="323145"/>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Penetapan Kursus 1</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16" name="Google Shape;216;g10eb183e25b_4_233"/>
          <p:cNvSpPr txBox="1"/>
          <p:nvPr/>
        </p:nvSpPr>
        <p:spPr>
          <a:xfrm>
            <a:off x="4733802" y="6431721"/>
            <a:ext cx="679500" cy="323145"/>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Penetapan Kursus 2</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17" name="Google Shape;217;g10eb183e25b_4_233"/>
          <p:cNvSpPr txBox="1"/>
          <p:nvPr/>
        </p:nvSpPr>
        <p:spPr>
          <a:xfrm>
            <a:off x="5304539" y="6431721"/>
            <a:ext cx="679500" cy="323145"/>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Penetapan Kursus 3</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18" name="Google Shape;218;g10eb183e25b_4_233"/>
          <p:cNvSpPr txBox="1"/>
          <p:nvPr/>
        </p:nvSpPr>
        <p:spPr>
          <a:xfrm>
            <a:off x="6620777" y="6419196"/>
            <a:ext cx="759300" cy="323145"/>
          </a:xfrm>
          <a:prstGeom prst="rect">
            <a:avLst/>
          </a:prstGeom>
          <a:noFill/>
          <a:ln>
            <a:noFill/>
          </a:ln>
        </p:spPr>
        <p:txBody>
          <a:bodyPr spcFirstLastPara="1" wrap="square" lIns="45725" tIns="22850" rIns="45725" bIns="2285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Percubaan peperiksaan</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23" name="Google Shape;223;g10eb183e25b_4_233"/>
          <p:cNvSpPr/>
          <p:nvPr/>
        </p:nvSpPr>
        <p:spPr>
          <a:xfrm>
            <a:off x="2172200" y="3384321"/>
            <a:ext cx="9048000" cy="384900"/>
          </a:xfrm>
          <a:prstGeom prst="rect">
            <a:avLst/>
          </a:prstGeom>
          <a:solidFill>
            <a:srgbClr val="538C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24" name="Google Shape;224;g10eb183e25b_4_233"/>
          <p:cNvSpPr/>
          <p:nvPr/>
        </p:nvSpPr>
        <p:spPr>
          <a:xfrm>
            <a:off x="2192725" y="5197193"/>
            <a:ext cx="9048000" cy="292500"/>
          </a:xfrm>
          <a:prstGeom prst="rect">
            <a:avLst/>
          </a:prstGeom>
          <a:solidFill>
            <a:srgbClr val="538CD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25" name="Google Shape;225;g10eb183e25b_4_233"/>
          <p:cNvSpPr txBox="1"/>
          <p:nvPr/>
        </p:nvSpPr>
        <p:spPr>
          <a:xfrm>
            <a:off x="4685675" y="2209834"/>
            <a:ext cx="3112500" cy="323135"/>
          </a:xfrm>
          <a:prstGeom prst="rect">
            <a:avLst/>
          </a:prstGeom>
          <a:solidFill>
            <a:schemeClr val="lt1"/>
          </a:solid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FF0000"/>
                </a:solidFill>
                <a:effectLst/>
                <a:uLnTx/>
                <a:uFillTx/>
                <a:latin typeface="Calibri" panose="020F0502020204030204" pitchFamily="34" charset="0"/>
                <a:ea typeface="Calibri"/>
                <a:cs typeface="Calibri" panose="020F0502020204030204" pitchFamily="34" charset="0"/>
                <a:sym typeface="Calibri"/>
              </a:rPr>
              <a:t>Milestone</a:t>
            </a: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 : ILMU System fully online</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26" name="Google Shape;226;g10eb183e25b_4_233"/>
          <p:cNvSpPr txBox="1"/>
          <p:nvPr/>
        </p:nvSpPr>
        <p:spPr>
          <a:xfrm>
            <a:off x="7357650" y="4794296"/>
            <a:ext cx="3653100" cy="323135"/>
          </a:xfrm>
          <a:prstGeom prst="rect">
            <a:avLst/>
          </a:prstGeom>
          <a:solidFill>
            <a:schemeClr val="lt1"/>
          </a:solid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FF0000"/>
                </a:solidFill>
                <a:effectLst/>
                <a:uLnTx/>
                <a:uFillTx/>
                <a:latin typeface="Calibri" panose="020F0502020204030204" pitchFamily="34" charset="0"/>
                <a:ea typeface="Calibri"/>
                <a:cs typeface="Calibri" panose="020F0502020204030204" pitchFamily="34" charset="0"/>
                <a:sym typeface="Calibri"/>
              </a:rPr>
              <a:t>Milestone</a:t>
            </a: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 : ILMU System for UMPA fully online</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27" name="Google Shape;227;g10eb183e25b_4_233"/>
          <p:cNvSpPr txBox="1"/>
          <p:nvPr/>
        </p:nvSpPr>
        <p:spPr>
          <a:xfrm>
            <a:off x="7351650" y="6086921"/>
            <a:ext cx="4158900" cy="461635"/>
          </a:xfrm>
          <a:prstGeom prst="rect">
            <a:avLst/>
          </a:prstGeom>
          <a:solidFill>
            <a:schemeClr val="lt1"/>
          </a:solid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FF0000"/>
                </a:solidFill>
                <a:effectLst/>
                <a:uLnTx/>
                <a:uFillTx/>
                <a:latin typeface="Calibri" panose="020F0502020204030204" pitchFamily="34" charset="0"/>
                <a:ea typeface="Calibri"/>
                <a:cs typeface="Calibri" panose="020F0502020204030204" pitchFamily="34" charset="0"/>
                <a:sym typeface="Calibri"/>
              </a:rPr>
              <a:t>Milestone</a:t>
            </a: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 : eDidik Fully tested by specific course</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for Secondary school</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28" name="Google Shape;228;g10eb183e25b_4_233"/>
          <p:cNvSpPr/>
          <p:nvPr/>
        </p:nvSpPr>
        <p:spPr>
          <a:xfrm>
            <a:off x="6055491" y="2682321"/>
            <a:ext cx="320100" cy="340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229" name="Google Shape;229;g10eb183e25b_4_233"/>
          <p:cNvSpPr/>
          <p:nvPr/>
        </p:nvSpPr>
        <p:spPr>
          <a:xfrm>
            <a:off x="4443976" y="2335497"/>
            <a:ext cx="198300" cy="361800"/>
          </a:xfrm>
          <a:prstGeom prst="rect">
            <a:avLst/>
          </a:prstGeom>
          <a:solidFill>
            <a:srgbClr val="00AEA6"/>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panose="020F0502020204030204" pitchFamily="34" charset="0"/>
              <a:ea typeface="Poppins Light"/>
              <a:cs typeface="Calibri" panose="020F0502020204030204" pitchFamily="34" charset="0"/>
              <a:sym typeface="Poppins Light"/>
            </a:endParaRPr>
          </a:p>
        </p:txBody>
      </p:sp>
      <p:sp>
        <p:nvSpPr>
          <p:cNvPr id="230" name="Google Shape;230;g10eb183e25b_4_233"/>
          <p:cNvSpPr txBox="1"/>
          <p:nvPr/>
        </p:nvSpPr>
        <p:spPr>
          <a:xfrm>
            <a:off x="4681525" y="5833734"/>
            <a:ext cx="3653100" cy="323135"/>
          </a:xfrm>
          <a:prstGeom prst="rect">
            <a:avLst/>
          </a:prstGeom>
          <a:solidFill>
            <a:schemeClr val="lt1"/>
          </a:solid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FF0000"/>
                </a:solidFill>
                <a:effectLst/>
                <a:uLnTx/>
                <a:uFillTx/>
                <a:latin typeface="Calibri" panose="020F0502020204030204" pitchFamily="34" charset="0"/>
                <a:ea typeface="Calibri"/>
                <a:cs typeface="Calibri" panose="020F0502020204030204" pitchFamily="34" charset="0"/>
                <a:sym typeface="Calibri"/>
              </a:rPr>
              <a:t>Milestone</a:t>
            </a: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 : Sistem RK fully online</a:t>
            </a:r>
            <a:endParaRPr kumimoji="0" sz="9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41" name="Rectangle 240">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SISTEM ILMU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242" name="Rectangle 24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Google Shape;198;g10eb183e25b_4_233"/>
          <p:cNvSpPr txBox="1"/>
          <p:nvPr/>
        </p:nvSpPr>
        <p:spPr>
          <a:xfrm>
            <a:off x="6242845" y="2748151"/>
            <a:ext cx="922500" cy="184646"/>
          </a:xfrm>
          <a:prstGeom prst="rect">
            <a:avLst/>
          </a:prstGeom>
          <a:noFill/>
          <a:ln>
            <a:noFill/>
          </a:ln>
        </p:spPr>
        <p:txBody>
          <a:bodyPr spcFirstLastPara="1" wrap="square" lIns="45725" tIns="22850" rIns="45725" bIns="22850" anchor="t" anchorCtr="0">
            <a:spAutoFit/>
          </a:bodyPr>
          <a:lstStyle/>
          <a:p>
            <a:pPr marL="177800" marR="0" lvl="0" indent="-177800" algn="l" defTabSz="914400" rtl="0" eaLnBrk="1" fontAlgn="auto" latinLnBrk="0" hangingPunct="1">
              <a:lnSpc>
                <a:spcPct val="100000"/>
              </a:lnSpc>
              <a:spcBef>
                <a:spcPts val="0"/>
              </a:spcBef>
              <a:spcAft>
                <a:spcPts val="0"/>
              </a:spcAft>
              <a:buClr>
                <a:srgbClr val="000000"/>
              </a:buClr>
              <a:buSzPts val="1000"/>
              <a:buFont typeface="Poppins Light"/>
              <a:buChar char="-"/>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Poppins Light"/>
                <a:cs typeface="Calibri" panose="020F0502020204030204" pitchFamily="34" charset="0"/>
                <a:sym typeface="Poppins Light"/>
              </a:rPr>
              <a:t>Student</a:t>
            </a:r>
            <a:endParaRPr kumimoji="0"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777617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112" name="Group 111">
            <a:extLst>
              <a:ext uri="{FF2B5EF4-FFF2-40B4-BE49-F238E27FC236}">
                <a16:creationId xmlns:a16="http://schemas.microsoft.com/office/drawing/2014/main" id="{46B1CFCC-F159-4943-9204-AA7409DC8CF6}"/>
              </a:ext>
            </a:extLst>
          </p:cNvPr>
          <p:cNvGrpSpPr/>
          <p:nvPr/>
        </p:nvGrpSpPr>
        <p:grpSpPr>
          <a:xfrm>
            <a:off x="-11995" y="-98474"/>
            <a:ext cx="12203996" cy="6871877"/>
            <a:chOff x="-11995" y="1"/>
            <a:chExt cx="12203996" cy="6871877"/>
          </a:xfrm>
        </p:grpSpPr>
        <p:sp>
          <p:nvSpPr>
            <p:cNvPr id="113" name="Google Shape;1542;p167">
              <a:extLst>
                <a:ext uri="{FF2B5EF4-FFF2-40B4-BE49-F238E27FC236}">
                  <a16:creationId xmlns:a16="http://schemas.microsoft.com/office/drawing/2014/main" id="{C89515A5-0327-44BF-BADA-2E03C6C12E39}"/>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14" name="Google Shape;1570;p167" descr="Logo, company name&#10;&#10;Description automatically generated">
              <a:extLst>
                <a:ext uri="{FF2B5EF4-FFF2-40B4-BE49-F238E27FC236}">
                  <a16:creationId xmlns:a16="http://schemas.microsoft.com/office/drawing/2014/main" id="{6F86E33C-6DAB-4B40-9432-CB73D2A5CA99}"/>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15" name="Group 114">
              <a:extLst>
                <a:ext uri="{FF2B5EF4-FFF2-40B4-BE49-F238E27FC236}">
                  <a16:creationId xmlns:a16="http://schemas.microsoft.com/office/drawing/2014/main" id="{6BEE57C4-AA75-44A0-AD96-733042BEBD97}"/>
                </a:ext>
              </a:extLst>
            </p:cNvPr>
            <p:cNvGrpSpPr/>
            <p:nvPr/>
          </p:nvGrpSpPr>
          <p:grpSpPr>
            <a:xfrm>
              <a:off x="-11995" y="6043041"/>
              <a:ext cx="12203996" cy="828837"/>
              <a:chOff x="-11995" y="6043041"/>
              <a:chExt cx="12203996" cy="828837"/>
            </a:xfrm>
          </p:grpSpPr>
          <p:pic>
            <p:nvPicPr>
              <p:cNvPr id="116" name="Picture 115">
                <a:extLst>
                  <a:ext uri="{FF2B5EF4-FFF2-40B4-BE49-F238E27FC236}">
                    <a16:creationId xmlns:a16="http://schemas.microsoft.com/office/drawing/2014/main" id="{65C3D68C-0997-4951-B088-B44DED5D2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17" name="Group 116">
                <a:extLst>
                  <a:ext uri="{FF2B5EF4-FFF2-40B4-BE49-F238E27FC236}">
                    <a16:creationId xmlns:a16="http://schemas.microsoft.com/office/drawing/2014/main" id="{D2B2728B-4AD5-4711-9C99-10F31B8871F7}"/>
                  </a:ext>
                </a:extLst>
              </p:cNvPr>
              <p:cNvGrpSpPr/>
              <p:nvPr/>
            </p:nvGrpSpPr>
            <p:grpSpPr>
              <a:xfrm>
                <a:off x="1561739" y="6627845"/>
                <a:ext cx="3540864" cy="241516"/>
                <a:chOff x="1561739" y="6627845"/>
                <a:chExt cx="3540864" cy="241516"/>
              </a:xfrm>
            </p:grpSpPr>
            <p:pic>
              <p:nvPicPr>
                <p:cNvPr id="123" name="Google Shape;1546;p167">
                  <a:extLst>
                    <a:ext uri="{FF2B5EF4-FFF2-40B4-BE49-F238E27FC236}">
                      <a16:creationId xmlns:a16="http://schemas.microsoft.com/office/drawing/2014/main" id="{CB3B0899-31E1-42B3-A26C-72F0B1752C56}"/>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24" name="Google Shape;1547;p167">
                  <a:extLst>
                    <a:ext uri="{FF2B5EF4-FFF2-40B4-BE49-F238E27FC236}">
                      <a16:creationId xmlns:a16="http://schemas.microsoft.com/office/drawing/2014/main" id="{06AF457F-8FB3-4718-8BDC-4AEBB2171603}"/>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19" name="Google Shape;1548;p167">
                <a:extLst>
                  <a:ext uri="{FF2B5EF4-FFF2-40B4-BE49-F238E27FC236}">
                    <a16:creationId xmlns:a16="http://schemas.microsoft.com/office/drawing/2014/main" id="{F9D3F5F6-99CA-4319-ADC7-97C3831295FC}"/>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20" name="Group 119">
                <a:extLst>
                  <a:ext uri="{FF2B5EF4-FFF2-40B4-BE49-F238E27FC236}">
                    <a16:creationId xmlns:a16="http://schemas.microsoft.com/office/drawing/2014/main" id="{E3A9DB9A-A7F3-4A0F-89B7-087BF9A5EA6B}"/>
                  </a:ext>
                </a:extLst>
              </p:cNvPr>
              <p:cNvGrpSpPr/>
              <p:nvPr/>
            </p:nvGrpSpPr>
            <p:grpSpPr>
              <a:xfrm>
                <a:off x="9555669" y="6135729"/>
                <a:ext cx="2002917" cy="620087"/>
                <a:chOff x="9693783" y="6029325"/>
                <a:chExt cx="2002917" cy="620087"/>
              </a:xfrm>
            </p:grpSpPr>
            <p:sp>
              <p:nvSpPr>
                <p:cNvPr id="121" name="Rectangle 120">
                  <a:extLst>
                    <a:ext uri="{FF2B5EF4-FFF2-40B4-BE49-F238E27FC236}">
                      <a16:creationId xmlns:a16="http://schemas.microsoft.com/office/drawing/2014/main" id="{85FD4C13-49E6-4D20-BF1A-DD0E498C8749}"/>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descr="A picture containing text&#10;&#10;Description automatically generated">
                  <a:extLst>
                    <a:ext uri="{FF2B5EF4-FFF2-40B4-BE49-F238E27FC236}">
                      <a16:creationId xmlns:a16="http://schemas.microsoft.com/office/drawing/2014/main" id="{697C2C91-C359-4CAF-8E91-66D0E1CC509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638" name="Google Shape;638;p1"/>
          <p:cNvSpPr/>
          <p:nvPr/>
        </p:nvSpPr>
        <p:spPr>
          <a:xfrm>
            <a:off x="356144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39" name="Google Shape;639;p1"/>
          <p:cNvSpPr/>
          <p:nvPr/>
        </p:nvSpPr>
        <p:spPr>
          <a:xfrm>
            <a:off x="421715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0" name="Google Shape;640;p1"/>
          <p:cNvSpPr/>
          <p:nvPr/>
        </p:nvSpPr>
        <p:spPr>
          <a:xfrm>
            <a:off x="4872870"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1" name="Google Shape;641;p1"/>
          <p:cNvSpPr/>
          <p:nvPr/>
        </p:nvSpPr>
        <p:spPr>
          <a:xfrm>
            <a:off x="5528583"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2" name="Google Shape;642;p1"/>
          <p:cNvSpPr/>
          <p:nvPr/>
        </p:nvSpPr>
        <p:spPr>
          <a:xfrm>
            <a:off x="6184296"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3" name="Google Shape;643;p1"/>
          <p:cNvSpPr/>
          <p:nvPr/>
        </p:nvSpPr>
        <p:spPr>
          <a:xfrm>
            <a:off x="6840009"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4" name="Google Shape;644;p1"/>
          <p:cNvSpPr/>
          <p:nvPr/>
        </p:nvSpPr>
        <p:spPr>
          <a:xfrm>
            <a:off x="7495722"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5" name="Google Shape;645;p1"/>
          <p:cNvSpPr/>
          <p:nvPr/>
        </p:nvSpPr>
        <p:spPr>
          <a:xfrm>
            <a:off x="8151435"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6" name="Google Shape;646;p1"/>
          <p:cNvSpPr/>
          <p:nvPr/>
        </p:nvSpPr>
        <p:spPr>
          <a:xfrm>
            <a:off x="8807148"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7" name="Google Shape;647;p1"/>
          <p:cNvSpPr/>
          <p:nvPr/>
        </p:nvSpPr>
        <p:spPr>
          <a:xfrm>
            <a:off x="9462861"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8" name="Google Shape;648;p1"/>
          <p:cNvSpPr/>
          <p:nvPr/>
        </p:nvSpPr>
        <p:spPr>
          <a:xfrm>
            <a:off x="1011857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49" name="Google Shape;649;p1"/>
          <p:cNvSpPr/>
          <p:nvPr/>
        </p:nvSpPr>
        <p:spPr>
          <a:xfrm>
            <a:off x="1077428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50" name="Google Shape;650;p1"/>
          <p:cNvSpPr/>
          <p:nvPr/>
        </p:nvSpPr>
        <p:spPr>
          <a:xfrm>
            <a:off x="320050" y="1328550"/>
            <a:ext cx="2498400" cy="3774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51" name="Google Shape;651;p1"/>
          <p:cNvSpPr/>
          <p:nvPr/>
        </p:nvSpPr>
        <p:spPr>
          <a:xfrm>
            <a:off x="2823390" y="1332989"/>
            <a:ext cx="7380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52" name="Google Shape;652;p1"/>
          <p:cNvSpPr txBox="1"/>
          <p:nvPr/>
        </p:nvSpPr>
        <p:spPr>
          <a:xfrm>
            <a:off x="3594272" y="1345348"/>
            <a:ext cx="5823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JAN</a:t>
            </a:r>
            <a:endParaRPr sz="1100" b="0" i="0" u="none" strike="noStrike" cap="none">
              <a:solidFill>
                <a:srgbClr val="000000"/>
              </a:solidFill>
              <a:latin typeface="Arial"/>
              <a:ea typeface="Arial"/>
              <a:cs typeface="Arial"/>
              <a:sym typeface="Arial"/>
            </a:endParaRPr>
          </a:p>
        </p:txBody>
      </p:sp>
      <p:sp>
        <p:nvSpPr>
          <p:cNvPr id="653" name="Google Shape;653;p1"/>
          <p:cNvSpPr txBox="1"/>
          <p:nvPr/>
        </p:nvSpPr>
        <p:spPr>
          <a:xfrm>
            <a:off x="4276147" y="1345348"/>
            <a:ext cx="5325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FEB</a:t>
            </a:r>
            <a:endParaRPr sz="1100" b="0" i="0" u="none" strike="noStrike" cap="none">
              <a:solidFill>
                <a:srgbClr val="000000"/>
              </a:solidFill>
              <a:latin typeface="Arial"/>
              <a:ea typeface="Arial"/>
              <a:cs typeface="Arial"/>
              <a:sym typeface="Arial"/>
            </a:endParaRPr>
          </a:p>
        </p:txBody>
      </p:sp>
      <p:sp>
        <p:nvSpPr>
          <p:cNvPr id="654" name="Google Shape;654;p1"/>
          <p:cNvSpPr txBox="1"/>
          <p:nvPr/>
        </p:nvSpPr>
        <p:spPr>
          <a:xfrm>
            <a:off x="4867863" y="1345348"/>
            <a:ext cx="6609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MAR</a:t>
            </a:r>
            <a:endParaRPr sz="1100" b="0" i="0" u="none" strike="noStrike" cap="none">
              <a:solidFill>
                <a:srgbClr val="000000"/>
              </a:solidFill>
              <a:latin typeface="Arial"/>
              <a:ea typeface="Arial"/>
              <a:cs typeface="Arial"/>
              <a:sym typeface="Arial"/>
            </a:endParaRPr>
          </a:p>
        </p:txBody>
      </p:sp>
      <p:sp>
        <p:nvSpPr>
          <p:cNvPr id="655" name="Google Shape;655;p1"/>
          <p:cNvSpPr txBox="1"/>
          <p:nvPr/>
        </p:nvSpPr>
        <p:spPr>
          <a:xfrm>
            <a:off x="5560184" y="1345348"/>
            <a:ext cx="590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APR</a:t>
            </a:r>
            <a:endParaRPr sz="1100" b="0" i="0" u="none" strike="noStrike" cap="none">
              <a:solidFill>
                <a:srgbClr val="000000"/>
              </a:solidFill>
              <a:latin typeface="Arial"/>
              <a:ea typeface="Arial"/>
              <a:cs typeface="Arial"/>
              <a:sym typeface="Arial"/>
            </a:endParaRPr>
          </a:p>
        </p:txBody>
      </p:sp>
      <p:sp>
        <p:nvSpPr>
          <p:cNvPr id="656" name="Google Shape;656;p1"/>
          <p:cNvSpPr txBox="1"/>
          <p:nvPr/>
        </p:nvSpPr>
        <p:spPr>
          <a:xfrm>
            <a:off x="10820215" y="1345348"/>
            <a:ext cx="5727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DEC</a:t>
            </a:r>
            <a:endParaRPr sz="1100" b="0" i="0" u="none" strike="noStrike" cap="none">
              <a:solidFill>
                <a:srgbClr val="000000"/>
              </a:solidFill>
              <a:latin typeface="Arial"/>
              <a:ea typeface="Arial"/>
              <a:cs typeface="Arial"/>
              <a:sym typeface="Arial"/>
            </a:endParaRPr>
          </a:p>
        </p:txBody>
      </p:sp>
      <p:sp>
        <p:nvSpPr>
          <p:cNvPr id="657" name="Google Shape;657;p1"/>
          <p:cNvSpPr txBox="1"/>
          <p:nvPr/>
        </p:nvSpPr>
        <p:spPr>
          <a:xfrm>
            <a:off x="7556161" y="1345348"/>
            <a:ext cx="5292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JUL</a:t>
            </a:r>
            <a:endParaRPr sz="1100" b="0" i="0" u="none" strike="noStrike" cap="none">
              <a:solidFill>
                <a:srgbClr val="000000"/>
              </a:solidFill>
              <a:latin typeface="Arial"/>
              <a:ea typeface="Arial"/>
              <a:cs typeface="Arial"/>
              <a:sym typeface="Arial"/>
            </a:endParaRPr>
          </a:p>
        </p:txBody>
      </p:sp>
      <p:sp>
        <p:nvSpPr>
          <p:cNvPr id="658" name="Google Shape;658;p1"/>
          <p:cNvSpPr txBox="1"/>
          <p:nvPr/>
        </p:nvSpPr>
        <p:spPr>
          <a:xfrm>
            <a:off x="8163872" y="1345348"/>
            <a:ext cx="6240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AUG</a:t>
            </a:r>
            <a:endParaRPr sz="1100" b="0" i="0" u="none" strike="noStrike" cap="none">
              <a:solidFill>
                <a:srgbClr val="000000"/>
              </a:solidFill>
              <a:latin typeface="Arial"/>
              <a:ea typeface="Arial"/>
              <a:cs typeface="Arial"/>
              <a:sym typeface="Arial"/>
            </a:endParaRPr>
          </a:p>
        </p:txBody>
      </p:sp>
      <p:sp>
        <p:nvSpPr>
          <p:cNvPr id="659" name="Google Shape;659;p1"/>
          <p:cNvSpPr txBox="1"/>
          <p:nvPr/>
        </p:nvSpPr>
        <p:spPr>
          <a:xfrm>
            <a:off x="8815340" y="1345348"/>
            <a:ext cx="656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SEPT</a:t>
            </a:r>
            <a:endParaRPr sz="1100" b="0" i="0" u="none" strike="noStrike" cap="none">
              <a:solidFill>
                <a:srgbClr val="000000"/>
              </a:solidFill>
              <a:latin typeface="Arial"/>
              <a:ea typeface="Arial"/>
              <a:cs typeface="Arial"/>
              <a:sym typeface="Arial"/>
            </a:endParaRPr>
          </a:p>
        </p:txBody>
      </p:sp>
      <p:sp>
        <p:nvSpPr>
          <p:cNvPr id="660" name="Google Shape;660;p1"/>
          <p:cNvSpPr txBox="1"/>
          <p:nvPr/>
        </p:nvSpPr>
        <p:spPr>
          <a:xfrm>
            <a:off x="9499743" y="1345348"/>
            <a:ext cx="5886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OCT</a:t>
            </a:r>
            <a:endParaRPr sz="1100" b="0" i="0" u="none" strike="noStrike" cap="none">
              <a:solidFill>
                <a:srgbClr val="000000"/>
              </a:solidFill>
              <a:latin typeface="Arial"/>
              <a:ea typeface="Arial"/>
              <a:cs typeface="Arial"/>
              <a:sym typeface="Arial"/>
            </a:endParaRPr>
          </a:p>
        </p:txBody>
      </p:sp>
      <p:sp>
        <p:nvSpPr>
          <p:cNvPr id="661" name="Google Shape;661;p1"/>
          <p:cNvSpPr txBox="1"/>
          <p:nvPr/>
        </p:nvSpPr>
        <p:spPr>
          <a:xfrm>
            <a:off x="6182285" y="1345348"/>
            <a:ext cx="6510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MAY</a:t>
            </a:r>
            <a:endParaRPr sz="1100" b="0" i="0" u="none" strike="noStrike" cap="none">
              <a:solidFill>
                <a:srgbClr val="000000"/>
              </a:solidFill>
              <a:latin typeface="Arial"/>
              <a:ea typeface="Arial"/>
              <a:cs typeface="Arial"/>
              <a:sym typeface="Arial"/>
            </a:endParaRPr>
          </a:p>
        </p:txBody>
      </p:sp>
      <p:sp>
        <p:nvSpPr>
          <p:cNvPr id="662" name="Google Shape;662;p1"/>
          <p:cNvSpPr txBox="1"/>
          <p:nvPr/>
        </p:nvSpPr>
        <p:spPr>
          <a:xfrm>
            <a:off x="6875424" y="1345348"/>
            <a:ext cx="587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JUN</a:t>
            </a:r>
            <a:endParaRPr sz="1100" b="0" i="0" u="none" strike="noStrike" cap="none">
              <a:solidFill>
                <a:srgbClr val="000000"/>
              </a:solidFill>
              <a:latin typeface="Arial"/>
              <a:ea typeface="Arial"/>
              <a:cs typeface="Arial"/>
              <a:sym typeface="Arial"/>
            </a:endParaRPr>
          </a:p>
        </p:txBody>
      </p:sp>
      <p:sp>
        <p:nvSpPr>
          <p:cNvPr id="663" name="Google Shape;663;p1"/>
          <p:cNvSpPr txBox="1"/>
          <p:nvPr/>
        </p:nvSpPr>
        <p:spPr>
          <a:xfrm>
            <a:off x="10127934" y="1345348"/>
            <a:ext cx="6384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NOV</a:t>
            </a:r>
            <a:endParaRPr sz="1100" b="0" i="0" u="none" strike="noStrike" cap="none">
              <a:solidFill>
                <a:srgbClr val="000000"/>
              </a:solidFill>
              <a:latin typeface="Arial"/>
              <a:ea typeface="Arial"/>
              <a:cs typeface="Arial"/>
              <a:sym typeface="Arial"/>
            </a:endParaRPr>
          </a:p>
        </p:txBody>
      </p:sp>
      <p:sp>
        <p:nvSpPr>
          <p:cNvPr id="664" name="Google Shape;664;p1"/>
          <p:cNvSpPr txBox="1"/>
          <p:nvPr/>
        </p:nvSpPr>
        <p:spPr>
          <a:xfrm>
            <a:off x="2797126" y="1363571"/>
            <a:ext cx="797100" cy="2769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Poppins"/>
                <a:ea typeface="Poppins"/>
                <a:cs typeface="Poppins"/>
                <a:sym typeface="Poppins"/>
              </a:rPr>
              <a:t>PERIOD</a:t>
            </a:r>
            <a:endParaRPr sz="1400" b="0" i="0" u="none" strike="noStrike" cap="none">
              <a:solidFill>
                <a:srgbClr val="000000"/>
              </a:solidFill>
              <a:latin typeface="Arial"/>
              <a:ea typeface="Arial"/>
              <a:cs typeface="Arial"/>
              <a:sym typeface="Arial"/>
            </a:endParaRPr>
          </a:p>
        </p:txBody>
      </p:sp>
      <p:sp>
        <p:nvSpPr>
          <p:cNvPr id="665" name="Google Shape;665;p1"/>
          <p:cNvSpPr txBox="1"/>
          <p:nvPr/>
        </p:nvSpPr>
        <p:spPr>
          <a:xfrm>
            <a:off x="1177003" y="1345350"/>
            <a:ext cx="13338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TASKS</a:t>
            </a:r>
            <a:endParaRPr sz="1000" b="0" i="0" u="none" strike="noStrike" cap="none">
              <a:solidFill>
                <a:srgbClr val="000000"/>
              </a:solidFill>
              <a:latin typeface="Arial"/>
              <a:ea typeface="Arial"/>
              <a:cs typeface="Arial"/>
              <a:sym typeface="Arial"/>
            </a:endParaRPr>
          </a:p>
        </p:txBody>
      </p:sp>
      <p:sp>
        <p:nvSpPr>
          <p:cNvPr id="666" name="Google Shape;666;p1"/>
          <p:cNvSpPr/>
          <p:nvPr/>
        </p:nvSpPr>
        <p:spPr>
          <a:xfrm>
            <a:off x="3561445"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67" name="Google Shape;667;p1"/>
          <p:cNvSpPr txBox="1"/>
          <p:nvPr/>
        </p:nvSpPr>
        <p:spPr>
          <a:xfrm>
            <a:off x="3934707" y="982077"/>
            <a:ext cx="1217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1</a:t>
            </a:r>
            <a:r>
              <a:rPr lang="en-US" sz="1300" b="1" i="0" u="none" strike="noStrike" cap="none" baseline="30000">
                <a:solidFill>
                  <a:srgbClr val="FFFFFF"/>
                </a:solidFill>
                <a:latin typeface="Poppins"/>
                <a:ea typeface="Poppins"/>
                <a:cs typeface="Poppins"/>
                <a:sym typeface="Poppins"/>
              </a:rPr>
              <a:t>st</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668" name="Google Shape;668;p1"/>
          <p:cNvSpPr/>
          <p:nvPr/>
        </p:nvSpPr>
        <p:spPr>
          <a:xfrm>
            <a:off x="5528584"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69" name="Google Shape;669;p1"/>
          <p:cNvSpPr txBox="1"/>
          <p:nvPr/>
        </p:nvSpPr>
        <p:spPr>
          <a:xfrm>
            <a:off x="5874597" y="982077"/>
            <a:ext cx="12714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2</a:t>
            </a:r>
            <a:r>
              <a:rPr lang="en-US" sz="1300" b="1" i="0" u="none" strike="noStrike" cap="none" baseline="30000">
                <a:solidFill>
                  <a:srgbClr val="FFFFFF"/>
                </a:solidFill>
                <a:latin typeface="Poppins"/>
                <a:ea typeface="Poppins"/>
                <a:cs typeface="Poppins"/>
                <a:sym typeface="Poppins"/>
              </a:rPr>
              <a:t>nd</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670" name="Google Shape;670;p1"/>
          <p:cNvSpPr/>
          <p:nvPr/>
        </p:nvSpPr>
        <p:spPr>
          <a:xfrm>
            <a:off x="7495723"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71" name="Google Shape;671;p1"/>
          <p:cNvSpPr txBox="1"/>
          <p:nvPr/>
        </p:nvSpPr>
        <p:spPr>
          <a:xfrm>
            <a:off x="7856161" y="982077"/>
            <a:ext cx="12426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3</a:t>
            </a:r>
            <a:r>
              <a:rPr lang="en-US" sz="1300" b="1" i="0" u="none" strike="noStrike" cap="none" baseline="30000">
                <a:solidFill>
                  <a:srgbClr val="FFFFFF"/>
                </a:solidFill>
                <a:latin typeface="Poppins"/>
                <a:ea typeface="Poppins"/>
                <a:cs typeface="Poppins"/>
                <a:sym typeface="Poppins"/>
              </a:rPr>
              <a:t>rd</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672" name="Google Shape;672;p1"/>
          <p:cNvSpPr/>
          <p:nvPr/>
        </p:nvSpPr>
        <p:spPr>
          <a:xfrm>
            <a:off x="9462862"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673" name="Google Shape;673;p1"/>
          <p:cNvSpPr txBox="1"/>
          <p:nvPr/>
        </p:nvSpPr>
        <p:spPr>
          <a:xfrm>
            <a:off x="9825706" y="982077"/>
            <a:ext cx="12378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4</a:t>
            </a:r>
            <a:r>
              <a:rPr lang="en-US" sz="1300" b="1" i="0" u="none" strike="noStrike" cap="none" baseline="30000">
                <a:solidFill>
                  <a:srgbClr val="FFFFFF"/>
                </a:solidFill>
                <a:latin typeface="Poppins"/>
                <a:ea typeface="Poppins"/>
                <a:cs typeface="Poppins"/>
                <a:sym typeface="Poppins"/>
              </a:rPr>
              <a:t>th</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674" name="Google Shape;674;p1"/>
          <p:cNvSpPr/>
          <p:nvPr/>
        </p:nvSpPr>
        <p:spPr>
          <a:xfrm>
            <a:off x="323350" y="1694200"/>
            <a:ext cx="11109900" cy="36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cxnSp>
        <p:nvCxnSpPr>
          <p:cNvPr id="675" name="Google Shape;675;p1"/>
          <p:cNvCxnSpPr/>
          <p:nvPr/>
        </p:nvCxnSpPr>
        <p:spPr>
          <a:xfrm rot="10800000">
            <a:off x="3539025" y="1694739"/>
            <a:ext cx="51900" cy="4642500"/>
          </a:xfrm>
          <a:prstGeom prst="straightConnector1">
            <a:avLst/>
          </a:prstGeom>
          <a:noFill/>
          <a:ln w="19050" cap="flat" cmpd="sng">
            <a:solidFill>
              <a:srgbClr val="D8D8D8"/>
            </a:solidFill>
            <a:prstDash val="solid"/>
            <a:round/>
            <a:headEnd type="none" w="sm" len="sm"/>
            <a:tailEnd type="none" w="sm" len="sm"/>
          </a:ln>
        </p:spPr>
      </p:cxnSp>
      <p:cxnSp>
        <p:nvCxnSpPr>
          <p:cNvPr id="676" name="Google Shape;676;p1"/>
          <p:cNvCxnSpPr/>
          <p:nvPr/>
        </p:nvCxnSpPr>
        <p:spPr>
          <a:xfrm rot="10800000">
            <a:off x="4213725" y="1695039"/>
            <a:ext cx="63000" cy="4642200"/>
          </a:xfrm>
          <a:prstGeom prst="straightConnector1">
            <a:avLst/>
          </a:prstGeom>
          <a:noFill/>
          <a:ln w="19050" cap="flat" cmpd="sng">
            <a:solidFill>
              <a:srgbClr val="D8D8D8"/>
            </a:solidFill>
            <a:prstDash val="solid"/>
            <a:round/>
            <a:headEnd type="none" w="sm" len="sm"/>
            <a:tailEnd type="none" w="sm" len="sm"/>
          </a:ln>
        </p:spPr>
      </p:cxnSp>
      <p:cxnSp>
        <p:nvCxnSpPr>
          <p:cNvPr id="677" name="Google Shape;677;p1"/>
          <p:cNvCxnSpPr/>
          <p:nvPr/>
        </p:nvCxnSpPr>
        <p:spPr>
          <a:xfrm rot="10800000">
            <a:off x="4872825" y="1694501"/>
            <a:ext cx="51600" cy="4686300"/>
          </a:xfrm>
          <a:prstGeom prst="straightConnector1">
            <a:avLst/>
          </a:prstGeom>
          <a:noFill/>
          <a:ln w="19050" cap="flat" cmpd="sng">
            <a:solidFill>
              <a:srgbClr val="D8D8D8"/>
            </a:solidFill>
            <a:prstDash val="solid"/>
            <a:round/>
            <a:headEnd type="none" w="sm" len="sm"/>
            <a:tailEnd type="none" w="sm" len="sm"/>
          </a:ln>
        </p:spPr>
      </p:cxnSp>
      <p:cxnSp>
        <p:nvCxnSpPr>
          <p:cNvPr id="678" name="Google Shape;678;p1"/>
          <p:cNvCxnSpPr/>
          <p:nvPr/>
        </p:nvCxnSpPr>
        <p:spPr>
          <a:xfrm rot="10800000">
            <a:off x="5525325" y="1694764"/>
            <a:ext cx="46800" cy="4659900"/>
          </a:xfrm>
          <a:prstGeom prst="straightConnector1">
            <a:avLst/>
          </a:prstGeom>
          <a:noFill/>
          <a:ln w="19050" cap="flat" cmpd="sng">
            <a:solidFill>
              <a:srgbClr val="D8D8D8"/>
            </a:solidFill>
            <a:prstDash val="solid"/>
            <a:round/>
            <a:headEnd type="none" w="sm" len="sm"/>
            <a:tailEnd type="none" w="sm" len="sm"/>
          </a:ln>
        </p:spPr>
      </p:cxnSp>
      <p:cxnSp>
        <p:nvCxnSpPr>
          <p:cNvPr id="679" name="Google Shape;679;p1"/>
          <p:cNvCxnSpPr/>
          <p:nvPr/>
        </p:nvCxnSpPr>
        <p:spPr>
          <a:xfrm rot="10800000">
            <a:off x="6184200" y="1694488"/>
            <a:ext cx="26100" cy="4677600"/>
          </a:xfrm>
          <a:prstGeom prst="straightConnector1">
            <a:avLst/>
          </a:prstGeom>
          <a:noFill/>
          <a:ln w="19050" cap="flat" cmpd="sng">
            <a:solidFill>
              <a:srgbClr val="D8D8D8"/>
            </a:solidFill>
            <a:prstDash val="solid"/>
            <a:round/>
            <a:headEnd type="none" w="sm" len="sm"/>
            <a:tailEnd type="none" w="sm" len="sm"/>
          </a:ln>
        </p:spPr>
      </p:cxnSp>
      <p:cxnSp>
        <p:nvCxnSpPr>
          <p:cNvPr id="680" name="Google Shape;680;p1"/>
          <p:cNvCxnSpPr/>
          <p:nvPr/>
        </p:nvCxnSpPr>
        <p:spPr>
          <a:xfrm rot="10800000" flipH="1">
            <a:off x="6829425" y="1694488"/>
            <a:ext cx="3600" cy="4677600"/>
          </a:xfrm>
          <a:prstGeom prst="straightConnector1">
            <a:avLst/>
          </a:prstGeom>
          <a:noFill/>
          <a:ln w="19050" cap="flat" cmpd="sng">
            <a:solidFill>
              <a:srgbClr val="D8D8D8"/>
            </a:solidFill>
            <a:prstDash val="solid"/>
            <a:round/>
            <a:headEnd type="none" w="sm" len="sm"/>
            <a:tailEnd type="none" w="sm" len="sm"/>
          </a:ln>
        </p:spPr>
      </p:cxnSp>
      <p:cxnSp>
        <p:nvCxnSpPr>
          <p:cNvPr id="681" name="Google Shape;681;p1"/>
          <p:cNvCxnSpPr/>
          <p:nvPr/>
        </p:nvCxnSpPr>
        <p:spPr>
          <a:xfrm rot="10800000">
            <a:off x="7495575" y="1694525"/>
            <a:ext cx="600" cy="4703700"/>
          </a:xfrm>
          <a:prstGeom prst="straightConnector1">
            <a:avLst/>
          </a:prstGeom>
          <a:noFill/>
          <a:ln w="19050" cap="flat" cmpd="sng">
            <a:solidFill>
              <a:srgbClr val="D8D8D8"/>
            </a:solidFill>
            <a:prstDash val="solid"/>
            <a:round/>
            <a:headEnd type="none" w="sm" len="sm"/>
            <a:tailEnd type="none" w="sm" len="sm"/>
          </a:ln>
        </p:spPr>
      </p:cxnSp>
      <p:cxnSp>
        <p:nvCxnSpPr>
          <p:cNvPr id="682" name="Google Shape;682;p1"/>
          <p:cNvCxnSpPr/>
          <p:nvPr/>
        </p:nvCxnSpPr>
        <p:spPr>
          <a:xfrm rot="10800000" flipH="1">
            <a:off x="8124825" y="1694752"/>
            <a:ext cx="23100" cy="4651200"/>
          </a:xfrm>
          <a:prstGeom prst="straightConnector1">
            <a:avLst/>
          </a:prstGeom>
          <a:noFill/>
          <a:ln w="19050" cap="flat" cmpd="sng">
            <a:solidFill>
              <a:srgbClr val="D8D8D8"/>
            </a:solidFill>
            <a:prstDash val="solid"/>
            <a:round/>
            <a:headEnd type="none" w="sm" len="sm"/>
            <a:tailEnd type="none" w="sm" len="sm"/>
          </a:ln>
        </p:spPr>
      </p:cxnSp>
      <p:cxnSp>
        <p:nvCxnSpPr>
          <p:cNvPr id="683" name="Google Shape;683;p1"/>
          <p:cNvCxnSpPr/>
          <p:nvPr/>
        </p:nvCxnSpPr>
        <p:spPr>
          <a:xfrm rot="10800000">
            <a:off x="8807025" y="1694452"/>
            <a:ext cx="3600" cy="4651500"/>
          </a:xfrm>
          <a:prstGeom prst="straightConnector1">
            <a:avLst/>
          </a:prstGeom>
          <a:noFill/>
          <a:ln w="19050" cap="flat" cmpd="sng">
            <a:solidFill>
              <a:srgbClr val="D8D8D8"/>
            </a:solidFill>
            <a:prstDash val="solid"/>
            <a:round/>
            <a:headEnd type="none" w="sm" len="sm"/>
            <a:tailEnd type="none" w="sm" len="sm"/>
          </a:ln>
        </p:spPr>
      </p:cxnSp>
      <p:cxnSp>
        <p:nvCxnSpPr>
          <p:cNvPr id="684" name="Google Shape;684;p1"/>
          <p:cNvCxnSpPr/>
          <p:nvPr/>
        </p:nvCxnSpPr>
        <p:spPr>
          <a:xfrm rot="10800000" flipH="1">
            <a:off x="9448800" y="1694488"/>
            <a:ext cx="9900" cy="4677600"/>
          </a:xfrm>
          <a:prstGeom prst="straightConnector1">
            <a:avLst/>
          </a:prstGeom>
          <a:noFill/>
          <a:ln w="19050" cap="flat" cmpd="sng">
            <a:solidFill>
              <a:srgbClr val="D8D8D8"/>
            </a:solidFill>
            <a:prstDash val="solid"/>
            <a:round/>
            <a:headEnd type="none" w="sm" len="sm"/>
            <a:tailEnd type="none" w="sm" len="sm"/>
          </a:ln>
        </p:spPr>
      </p:cxnSp>
      <p:cxnSp>
        <p:nvCxnSpPr>
          <p:cNvPr id="685" name="Google Shape;685;p1"/>
          <p:cNvCxnSpPr/>
          <p:nvPr/>
        </p:nvCxnSpPr>
        <p:spPr>
          <a:xfrm rot="10800000" flipH="1">
            <a:off x="10115550" y="1694225"/>
            <a:ext cx="3000" cy="4704000"/>
          </a:xfrm>
          <a:prstGeom prst="straightConnector1">
            <a:avLst/>
          </a:prstGeom>
          <a:noFill/>
          <a:ln w="19050" cap="flat" cmpd="sng">
            <a:solidFill>
              <a:srgbClr val="D8D8D8"/>
            </a:solidFill>
            <a:prstDash val="solid"/>
            <a:round/>
            <a:headEnd type="none" w="sm" len="sm"/>
            <a:tailEnd type="none" w="sm" len="sm"/>
          </a:ln>
        </p:spPr>
      </p:cxnSp>
      <p:cxnSp>
        <p:nvCxnSpPr>
          <p:cNvPr id="686" name="Google Shape;686;p1"/>
          <p:cNvCxnSpPr/>
          <p:nvPr/>
        </p:nvCxnSpPr>
        <p:spPr>
          <a:xfrm rot="10800000" flipH="1">
            <a:off x="10753725" y="1694597"/>
            <a:ext cx="17400" cy="4623000"/>
          </a:xfrm>
          <a:prstGeom prst="straightConnector1">
            <a:avLst/>
          </a:prstGeom>
          <a:noFill/>
          <a:ln w="19050" cap="flat" cmpd="sng">
            <a:solidFill>
              <a:srgbClr val="D8D8D8"/>
            </a:solidFill>
            <a:prstDash val="solid"/>
            <a:round/>
            <a:headEnd type="none" w="sm" len="sm"/>
            <a:tailEnd type="none" w="sm" len="sm"/>
          </a:ln>
        </p:spPr>
      </p:cxnSp>
      <p:cxnSp>
        <p:nvCxnSpPr>
          <p:cNvPr id="687" name="Google Shape;687;p1"/>
          <p:cNvCxnSpPr/>
          <p:nvPr/>
        </p:nvCxnSpPr>
        <p:spPr>
          <a:xfrm rot="10800000" flipH="1">
            <a:off x="11420475" y="1694540"/>
            <a:ext cx="6300" cy="4657500"/>
          </a:xfrm>
          <a:prstGeom prst="straightConnector1">
            <a:avLst/>
          </a:prstGeom>
          <a:noFill/>
          <a:ln w="19050" cap="flat" cmpd="sng">
            <a:solidFill>
              <a:srgbClr val="D8D8D8"/>
            </a:solidFill>
            <a:prstDash val="solid"/>
            <a:round/>
            <a:headEnd type="none" w="sm" len="sm"/>
            <a:tailEnd type="none" w="sm" len="sm"/>
          </a:ln>
        </p:spPr>
      </p:cxnSp>
      <p:cxnSp>
        <p:nvCxnSpPr>
          <p:cNvPr id="688" name="Google Shape;688;p1"/>
          <p:cNvCxnSpPr/>
          <p:nvPr/>
        </p:nvCxnSpPr>
        <p:spPr>
          <a:xfrm rot="10800000">
            <a:off x="2812350" y="2030501"/>
            <a:ext cx="64200" cy="4350300"/>
          </a:xfrm>
          <a:prstGeom prst="straightConnector1">
            <a:avLst/>
          </a:prstGeom>
          <a:noFill/>
          <a:ln w="19050" cap="flat" cmpd="sng">
            <a:solidFill>
              <a:srgbClr val="D8D8D8"/>
            </a:solidFill>
            <a:prstDash val="solid"/>
            <a:round/>
            <a:headEnd type="none" w="sm" len="sm"/>
            <a:tailEnd type="none" w="sm" len="sm"/>
          </a:ln>
        </p:spPr>
      </p:cxnSp>
      <p:cxnSp>
        <p:nvCxnSpPr>
          <p:cNvPr id="689" name="Google Shape;689;p1"/>
          <p:cNvCxnSpPr/>
          <p:nvPr/>
        </p:nvCxnSpPr>
        <p:spPr>
          <a:xfrm rot="10800000">
            <a:off x="320250" y="1705097"/>
            <a:ext cx="3600" cy="4612500"/>
          </a:xfrm>
          <a:prstGeom prst="straightConnector1">
            <a:avLst/>
          </a:prstGeom>
          <a:noFill/>
          <a:ln w="19050" cap="flat" cmpd="sng">
            <a:solidFill>
              <a:srgbClr val="D8D8D8"/>
            </a:solidFill>
            <a:prstDash val="solid"/>
            <a:round/>
            <a:headEnd type="none" w="sm" len="sm"/>
            <a:tailEnd type="none" w="sm" len="sm"/>
          </a:ln>
        </p:spPr>
      </p:cxnSp>
      <p:cxnSp>
        <p:nvCxnSpPr>
          <p:cNvPr id="690" name="Google Shape;690;p1"/>
          <p:cNvCxnSpPr/>
          <p:nvPr/>
        </p:nvCxnSpPr>
        <p:spPr>
          <a:xfrm rot="10800000" flipH="1">
            <a:off x="329575" y="2056400"/>
            <a:ext cx="11100300" cy="4800"/>
          </a:xfrm>
          <a:prstGeom prst="straightConnector1">
            <a:avLst/>
          </a:prstGeom>
          <a:noFill/>
          <a:ln w="50800" cap="flat" cmpd="sng">
            <a:solidFill>
              <a:srgbClr val="D8D8D8"/>
            </a:solidFill>
            <a:prstDash val="solid"/>
            <a:round/>
            <a:headEnd type="none" w="sm" len="sm"/>
            <a:tailEnd type="none" w="sm" len="sm"/>
          </a:ln>
        </p:spPr>
      </p:cxnSp>
      <p:cxnSp>
        <p:nvCxnSpPr>
          <p:cNvPr id="691" name="Google Shape;691;p1"/>
          <p:cNvCxnSpPr/>
          <p:nvPr/>
        </p:nvCxnSpPr>
        <p:spPr>
          <a:xfrm>
            <a:off x="320050" y="242581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92" name="Google Shape;692;p1"/>
          <p:cNvCxnSpPr/>
          <p:nvPr/>
        </p:nvCxnSpPr>
        <p:spPr>
          <a:xfrm>
            <a:off x="320050" y="277964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93" name="Google Shape;693;p1"/>
          <p:cNvCxnSpPr/>
          <p:nvPr/>
        </p:nvCxnSpPr>
        <p:spPr>
          <a:xfrm>
            <a:off x="320050" y="3141315"/>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94" name="Google Shape;694;p1"/>
          <p:cNvCxnSpPr/>
          <p:nvPr/>
        </p:nvCxnSpPr>
        <p:spPr>
          <a:xfrm>
            <a:off x="320050" y="3864647"/>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95" name="Google Shape;695;p1"/>
          <p:cNvCxnSpPr/>
          <p:nvPr/>
        </p:nvCxnSpPr>
        <p:spPr>
          <a:xfrm>
            <a:off x="320050" y="4226314"/>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96" name="Google Shape;696;p1"/>
          <p:cNvCxnSpPr/>
          <p:nvPr/>
        </p:nvCxnSpPr>
        <p:spPr>
          <a:xfrm>
            <a:off x="320050" y="4587980"/>
            <a:ext cx="11109900" cy="0"/>
          </a:xfrm>
          <a:prstGeom prst="straightConnector1">
            <a:avLst/>
          </a:prstGeom>
          <a:noFill/>
          <a:ln w="19050" cap="flat" cmpd="sng">
            <a:solidFill>
              <a:srgbClr val="D8D8D8"/>
            </a:solidFill>
            <a:prstDash val="solid"/>
            <a:round/>
            <a:headEnd type="none" w="sm" len="sm"/>
            <a:tailEnd type="none" w="sm" len="sm"/>
          </a:ln>
        </p:spPr>
      </p:cxnSp>
      <p:sp>
        <p:nvSpPr>
          <p:cNvPr id="697" name="Google Shape;697;p1"/>
          <p:cNvSpPr txBox="1"/>
          <p:nvPr/>
        </p:nvSpPr>
        <p:spPr>
          <a:xfrm>
            <a:off x="371355" y="1742725"/>
            <a:ext cx="1806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Poppins Medium"/>
                <a:ea typeface="Poppins Medium"/>
                <a:cs typeface="Poppins Medium"/>
                <a:sym typeface="Poppins Medium"/>
              </a:rPr>
              <a:t>E-PORTFOLIO UMP</a:t>
            </a:r>
          </a:p>
        </p:txBody>
      </p:sp>
      <p:sp>
        <p:nvSpPr>
          <p:cNvPr id="698" name="Google Shape;698;p1"/>
          <p:cNvSpPr txBox="1"/>
          <p:nvPr/>
        </p:nvSpPr>
        <p:spPr>
          <a:xfrm>
            <a:off x="359525" y="2125650"/>
            <a:ext cx="27153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200" b="0" i="0" u="none" strike="noStrike" cap="none" dirty="0">
                <a:solidFill>
                  <a:srgbClr val="000000"/>
                </a:solidFill>
                <a:latin typeface="Poppins Light"/>
                <a:ea typeface="Poppins Light"/>
                <a:cs typeface="Poppins Light"/>
                <a:sym typeface="Poppins Light"/>
              </a:rPr>
              <a:t>Pembangunan (starting Mar 2021)</a:t>
            </a:r>
            <a:endParaRPr sz="1200" b="0" i="0" u="none" strike="noStrike" cap="none" dirty="0">
              <a:solidFill>
                <a:srgbClr val="000000"/>
              </a:solidFill>
              <a:latin typeface="Poppins Light"/>
              <a:ea typeface="Poppins Light"/>
              <a:cs typeface="Poppins Light"/>
              <a:sym typeface="Poppins Light"/>
            </a:endParaRPr>
          </a:p>
        </p:txBody>
      </p:sp>
      <p:sp>
        <p:nvSpPr>
          <p:cNvPr id="699" name="Google Shape;699;p1"/>
          <p:cNvSpPr txBox="1"/>
          <p:nvPr/>
        </p:nvSpPr>
        <p:spPr>
          <a:xfrm>
            <a:off x="359525" y="2487425"/>
            <a:ext cx="21081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200" b="0" i="0" u="none" strike="noStrike" cap="none">
                <a:solidFill>
                  <a:srgbClr val="000000"/>
                </a:solidFill>
                <a:latin typeface="Poppins Light"/>
                <a:ea typeface="Poppins Light"/>
                <a:cs typeface="Poppins Light"/>
                <a:sym typeface="Poppins Light"/>
              </a:rPr>
              <a:t>Bengkel UAT – 5 Feb 2022</a:t>
            </a:r>
            <a:endParaRPr sz="1200" b="0" i="0" u="none" strike="noStrike" cap="none">
              <a:solidFill>
                <a:srgbClr val="000000"/>
              </a:solidFill>
              <a:latin typeface="Poppins Light"/>
              <a:ea typeface="Poppins Light"/>
              <a:cs typeface="Poppins Light"/>
              <a:sym typeface="Poppins Light"/>
            </a:endParaRPr>
          </a:p>
        </p:txBody>
      </p:sp>
      <p:sp>
        <p:nvSpPr>
          <p:cNvPr id="700" name="Google Shape;700;p1"/>
          <p:cNvSpPr txBox="1"/>
          <p:nvPr/>
        </p:nvSpPr>
        <p:spPr>
          <a:xfrm>
            <a:off x="352350" y="3191350"/>
            <a:ext cx="22791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200" b="0" i="0" u="none" strike="noStrike" cap="none" dirty="0" err="1">
                <a:solidFill>
                  <a:srgbClr val="000000"/>
                </a:solidFill>
                <a:latin typeface="Poppins Light"/>
                <a:ea typeface="Poppins Light"/>
                <a:cs typeface="Poppins Light"/>
                <a:sym typeface="Poppins Light"/>
              </a:rPr>
              <a:t>Latihan</a:t>
            </a:r>
            <a:endParaRPr sz="1200" b="0" i="0" u="none" strike="noStrike" cap="none" dirty="0">
              <a:solidFill>
                <a:srgbClr val="000000"/>
              </a:solidFill>
              <a:latin typeface="Poppins Light"/>
              <a:ea typeface="Poppins Light"/>
              <a:cs typeface="Poppins Light"/>
              <a:sym typeface="Poppins Light"/>
            </a:endParaRPr>
          </a:p>
        </p:txBody>
      </p:sp>
      <p:sp>
        <p:nvSpPr>
          <p:cNvPr id="701" name="Google Shape;701;p1"/>
          <p:cNvSpPr txBox="1"/>
          <p:nvPr/>
        </p:nvSpPr>
        <p:spPr>
          <a:xfrm>
            <a:off x="2817749" y="2487425"/>
            <a:ext cx="851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1 hari</a:t>
            </a:r>
            <a:endParaRPr sz="1100" b="0" i="0" u="none" strike="noStrike" cap="none">
              <a:solidFill>
                <a:srgbClr val="000000"/>
              </a:solidFill>
              <a:latin typeface="Poppins Light"/>
              <a:ea typeface="Poppins Light"/>
              <a:cs typeface="Poppins Light"/>
              <a:sym typeface="Poppins Light"/>
            </a:endParaRPr>
          </a:p>
        </p:txBody>
      </p:sp>
      <p:sp>
        <p:nvSpPr>
          <p:cNvPr id="702" name="Google Shape;702;p1"/>
          <p:cNvSpPr txBox="1"/>
          <p:nvPr/>
        </p:nvSpPr>
        <p:spPr>
          <a:xfrm>
            <a:off x="2817749" y="2843675"/>
            <a:ext cx="762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Poppins Light"/>
                <a:ea typeface="Poppins Light"/>
                <a:cs typeface="Poppins Light"/>
                <a:sym typeface="Poppins Light"/>
              </a:rPr>
              <a:t>1</a:t>
            </a:r>
            <a:r>
              <a:rPr lang="en-US" sz="1100" b="0" i="0" u="none" strike="noStrike" cap="none">
                <a:solidFill>
                  <a:srgbClr val="000000"/>
                </a:solidFill>
                <a:latin typeface="Poppins Light"/>
                <a:ea typeface="Poppins Light"/>
                <a:cs typeface="Poppins Light"/>
                <a:sym typeface="Poppins Light"/>
              </a:rPr>
              <a:t> hari</a:t>
            </a:r>
            <a:endParaRPr sz="1300" b="0" i="0" u="none" strike="noStrike" cap="none">
              <a:solidFill>
                <a:srgbClr val="000000"/>
              </a:solidFill>
              <a:latin typeface="Arial"/>
              <a:ea typeface="Arial"/>
              <a:cs typeface="Arial"/>
              <a:sym typeface="Arial"/>
            </a:endParaRPr>
          </a:p>
        </p:txBody>
      </p:sp>
      <p:sp>
        <p:nvSpPr>
          <p:cNvPr id="703" name="Google Shape;703;p1"/>
          <p:cNvSpPr/>
          <p:nvPr/>
        </p:nvSpPr>
        <p:spPr>
          <a:xfrm>
            <a:off x="3543981" y="2066538"/>
            <a:ext cx="685500" cy="350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05" name="Google Shape;705;p1"/>
          <p:cNvSpPr/>
          <p:nvPr/>
        </p:nvSpPr>
        <p:spPr>
          <a:xfrm>
            <a:off x="4220422" y="2411067"/>
            <a:ext cx="77100" cy="377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06" name="Google Shape;706;p1"/>
          <p:cNvSpPr/>
          <p:nvPr/>
        </p:nvSpPr>
        <p:spPr>
          <a:xfrm>
            <a:off x="4437133" y="3185263"/>
            <a:ext cx="154200" cy="377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07" name="Google Shape;707;p1"/>
          <p:cNvSpPr txBox="1"/>
          <p:nvPr/>
        </p:nvSpPr>
        <p:spPr>
          <a:xfrm>
            <a:off x="2809086" y="2106388"/>
            <a:ext cx="851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10 bulan</a:t>
            </a:r>
            <a:endParaRPr sz="1100" b="0" i="0" u="none" strike="noStrike" cap="none">
              <a:solidFill>
                <a:srgbClr val="000000"/>
              </a:solidFill>
              <a:latin typeface="Poppins Light"/>
              <a:ea typeface="Poppins Light"/>
              <a:cs typeface="Poppins Light"/>
              <a:sym typeface="Poppins Light"/>
            </a:endParaRPr>
          </a:p>
        </p:txBody>
      </p:sp>
      <p:cxnSp>
        <p:nvCxnSpPr>
          <p:cNvPr id="708" name="Google Shape;708;p1"/>
          <p:cNvCxnSpPr/>
          <p:nvPr/>
        </p:nvCxnSpPr>
        <p:spPr>
          <a:xfrm>
            <a:off x="320050" y="4968980"/>
            <a:ext cx="11109900" cy="0"/>
          </a:xfrm>
          <a:prstGeom prst="straightConnector1">
            <a:avLst/>
          </a:prstGeom>
          <a:noFill/>
          <a:ln w="19050" cap="flat" cmpd="sng">
            <a:solidFill>
              <a:srgbClr val="D8D8D8"/>
            </a:solidFill>
            <a:prstDash val="solid"/>
            <a:round/>
            <a:headEnd type="none" w="sm" len="sm"/>
            <a:tailEnd type="none" w="sm" len="sm"/>
          </a:ln>
        </p:spPr>
      </p:cxnSp>
      <p:sp>
        <p:nvSpPr>
          <p:cNvPr id="709" name="Google Shape;709;p1"/>
          <p:cNvSpPr/>
          <p:nvPr/>
        </p:nvSpPr>
        <p:spPr>
          <a:xfrm>
            <a:off x="4713421" y="3188075"/>
            <a:ext cx="154200" cy="377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10" name="Google Shape;710;p1"/>
          <p:cNvSpPr/>
          <p:nvPr/>
        </p:nvSpPr>
        <p:spPr>
          <a:xfrm>
            <a:off x="5259296" y="3185263"/>
            <a:ext cx="154200" cy="377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11" name="Google Shape;711;p1"/>
          <p:cNvSpPr txBox="1"/>
          <p:nvPr/>
        </p:nvSpPr>
        <p:spPr>
          <a:xfrm>
            <a:off x="4780750" y="3181350"/>
            <a:ext cx="572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Pelajar</a:t>
            </a:r>
            <a:endParaRPr sz="1100" b="0" i="0" u="none" strike="noStrike" cap="none">
              <a:solidFill>
                <a:srgbClr val="000000"/>
              </a:solidFill>
              <a:latin typeface="Calibri"/>
              <a:ea typeface="Calibri"/>
              <a:cs typeface="Calibri"/>
              <a:sym typeface="Calibri"/>
            </a:endParaRPr>
          </a:p>
        </p:txBody>
      </p:sp>
      <p:sp>
        <p:nvSpPr>
          <p:cNvPr id="712" name="Google Shape;712;p1"/>
          <p:cNvSpPr txBox="1"/>
          <p:nvPr/>
        </p:nvSpPr>
        <p:spPr>
          <a:xfrm>
            <a:off x="5425781" y="3168375"/>
            <a:ext cx="42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Staf</a:t>
            </a:r>
            <a:endParaRPr sz="1100" b="0" i="0" u="none" strike="noStrike" cap="none">
              <a:solidFill>
                <a:srgbClr val="000000"/>
              </a:solidFill>
              <a:latin typeface="Calibri"/>
              <a:ea typeface="Calibri"/>
              <a:cs typeface="Calibri"/>
              <a:sym typeface="Calibri"/>
            </a:endParaRPr>
          </a:p>
        </p:txBody>
      </p:sp>
      <p:cxnSp>
        <p:nvCxnSpPr>
          <p:cNvPr id="713" name="Google Shape;713;p1"/>
          <p:cNvCxnSpPr/>
          <p:nvPr/>
        </p:nvCxnSpPr>
        <p:spPr>
          <a:xfrm>
            <a:off x="320050" y="3872281"/>
            <a:ext cx="11109900" cy="0"/>
          </a:xfrm>
          <a:prstGeom prst="straightConnector1">
            <a:avLst/>
          </a:prstGeom>
          <a:noFill/>
          <a:ln w="50800" cap="flat" cmpd="sng">
            <a:solidFill>
              <a:srgbClr val="D8D8D8"/>
            </a:solidFill>
            <a:prstDash val="solid"/>
            <a:round/>
            <a:headEnd type="none" w="sm" len="sm"/>
            <a:tailEnd type="none" w="sm" len="sm"/>
          </a:ln>
        </p:spPr>
      </p:cxnSp>
      <p:sp>
        <p:nvSpPr>
          <p:cNvPr id="714" name="Google Shape;714;p1"/>
          <p:cNvSpPr txBox="1"/>
          <p:nvPr/>
        </p:nvSpPr>
        <p:spPr>
          <a:xfrm>
            <a:off x="359525" y="4633550"/>
            <a:ext cx="192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oppins Light"/>
                <a:ea typeface="Poppins Light"/>
                <a:cs typeface="Poppins Light"/>
                <a:sym typeface="Poppins Light"/>
              </a:rPr>
              <a:t>Pembangunan URS</a:t>
            </a:r>
            <a:endParaRPr sz="1200" b="0" i="0" u="none" strike="noStrike" cap="none">
              <a:solidFill>
                <a:srgbClr val="000000"/>
              </a:solidFill>
              <a:latin typeface="Poppins Light"/>
              <a:ea typeface="Poppins Light"/>
              <a:cs typeface="Poppins Light"/>
              <a:sym typeface="Poppins Light"/>
            </a:endParaRPr>
          </a:p>
        </p:txBody>
      </p:sp>
      <p:sp>
        <p:nvSpPr>
          <p:cNvPr id="715" name="Google Shape;715;p1"/>
          <p:cNvSpPr txBox="1"/>
          <p:nvPr/>
        </p:nvSpPr>
        <p:spPr>
          <a:xfrm>
            <a:off x="375701" y="4996875"/>
            <a:ext cx="214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oppins Light"/>
                <a:ea typeface="Poppins Light"/>
                <a:cs typeface="Poppins Light"/>
                <a:sym typeface="Poppins Light"/>
              </a:rPr>
              <a:t>Pembangunan Sistem</a:t>
            </a:r>
            <a:endParaRPr sz="1400" b="0" i="0" u="none" strike="noStrike" cap="none">
              <a:solidFill>
                <a:srgbClr val="000000"/>
              </a:solidFill>
              <a:latin typeface="Arial"/>
              <a:ea typeface="Arial"/>
              <a:cs typeface="Arial"/>
              <a:sym typeface="Arial"/>
            </a:endParaRPr>
          </a:p>
        </p:txBody>
      </p:sp>
      <p:cxnSp>
        <p:nvCxnSpPr>
          <p:cNvPr id="716" name="Google Shape;716;p1"/>
          <p:cNvCxnSpPr/>
          <p:nvPr/>
        </p:nvCxnSpPr>
        <p:spPr>
          <a:xfrm>
            <a:off x="310550" y="635647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717" name="Google Shape;717;p1"/>
          <p:cNvCxnSpPr/>
          <p:nvPr/>
        </p:nvCxnSpPr>
        <p:spPr>
          <a:xfrm>
            <a:off x="310550" y="567413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718" name="Google Shape;718;p1"/>
          <p:cNvCxnSpPr/>
          <p:nvPr/>
        </p:nvCxnSpPr>
        <p:spPr>
          <a:xfrm>
            <a:off x="324775" y="6041480"/>
            <a:ext cx="11109900" cy="0"/>
          </a:xfrm>
          <a:prstGeom prst="straightConnector1">
            <a:avLst/>
          </a:prstGeom>
          <a:noFill/>
          <a:ln w="19050" cap="flat" cmpd="sng">
            <a:solidFill>
              <a:srgbClr val="D8D8D8"/>
            </a:solidFill>
            <a:prstDash val="solid"/>
            <a:round/>
            <a:headEnd type="none" w="sm" len="sm"/>
            <a:tailEnd type="none" w="sm" len="sm"/>
          </a:ln>
        </p:spPr>
      </p:cxnSp>
      <p:sp>
        <p:nvSpPr>
          <p:cNvPr id="719" name="Google Shape;719;p1"/>
          <p:cNvSpPr txBox="1"/>
          <p:nvPr/>
        </p:nvSpPr>
        <p:spPr>
          <a:xfrm>
            <a:off x="2823036" y="4610138"/>
            <a:ext cx="851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3 bulan</a:t>
            </a:r>
            <a:endParaRPr sz="1100" b="0" i="0" u="none" strike="noStrike" cap="none">
              <a:solidFill>
                <a:srgbClr val="000000"/>
              </a:solidFill>
              <a:latin typeface="Poppins Light"/>
              <a:ea typeface="Poppins Light"/>
              <a:cs typeface="Poppins Light"/>
              <a:sym typeface="Poppins Light"/>
            </a:endParaRPr>
          </a:p>
        </p:txBody>
      </p:sp>
      <p:sp>
        <p:nvSpPr>
          <p:cNvPr id="720" name="Google Shape;720;p1"/>
          <p:cNvSpPr txBox="1"/>
          <p:nvPr/>
        </p:nvSpPr>
        <p:spPr>
          <a:xfrm>
            <a:off x="2809505" y="4964988"/>
            <a:ext cx="851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dirty="0">
                <a:solidFill>
                  <a:srgbClr val="000000"/>
                </a:solidFill>
                <a:latin typeface="Poppins Light"/>
                <a:ea typeface="Poppins Light"/>
                <a:cs typeface="Poppins Light"/>
                <a:sym typeface="Poppins Light"/>
              </a:rPr>
              <a:t>3</a:t>
            </a:r>
            <a:r>
              <a:rPr lang="en-US" sz="1100" b="0" i="0" u="none" strike="noStrike" cap="none" dirty="0">
                <a:solidFill>
                  <a:srgbClr val="000000"/>
                </a:solidFill>
                <a:latin typeface="Poppins Light"/>
                <a:ea typeface="Poppins Light"/>
                <a:cs typeface="Poppins Light"/>
                <a:sym typeface="Poppins Light"/>
              </a:rPr>
              <a:t> </a:t>
            </a:r>
            <a:r>
              <a:rPr lang="en-US" sz="1100" b="0" i="0" u="none" strike="noStrike" cap="none" dirty="0" err="1">
                <a:solidFill>
                  <a:srgbClr val="000000"/>
                </a:solidFill>
                <a:latin typeface="Poppins Light"/>
                <a:ea typeface="Poppins Light"/>
                <a:cs typeface="Poppins Light"/>
                <a:sym typeface="Poppins Light"/>
              </a:rPr>
              <a:t>bulan</a:t>
            </a:r>
            <a:endParaRPr sz="1100" b="0" i="0" u="none" strike="noStrike" cap="none" dirty="0">
              <a:solidFill>
                <a:srgbClr val="000000"/>
              </a:solidFill>
              <a:latin typeface="Poppins Light"/>
              <a:ea typeface="Poppins Light"/>
              <a:cs typeface="Poppins Light"/>
              <a:sym typeface="Poppins Light"/>
            </a:endParaRPr>
          </a:p>
        </p:txBody>
      </p:sp>
      <p:sp>
        <p:nvSpPr>
          <p:cNvPr id="721" name="Google Shape;721;p1"/>
          <p:cNvSpPr txBox="1"/>
          <p:nvPr/>
        </p:nvSpPr>
        <p:spPr>
          <a:xfrm>
            <a:off x="388626" y="5317575"/>
            <a:ext cx="214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oppins Light"/>
                <a:ea typeface="Poppins Light"/>
                <a:cs typeface="Poppins Light"/>
                <a:sym typeface="Poppins Light"/>
              </a:rPr>
              <a:t>Bengkel UAT</a:t>
            </a:r>
            <a:endParaRPr sz="1400" b="0" i="0" u="none" strike="noStrike" cap="none">
              <a:solidFill>
                <a:srgbClr val="000000"/>
              </a:solidFill>
              <a:latin typeface="Arial"/>
              <a:ea typeface="Arial"/>
              <a:cs typeface="Arial"/>
              <a:sym typeface="Arial"/>
            </a:endParaRPr>
          </a:p>
        </p:txBody>
      </p:sp>
      <p:sp>
        <p:nvSpPr>
          <p:cNvPr id="722" name="Google Shape;722;p1"/>
          <p:cNvSpPr txBox="1"/>
          <p:nvPr/>
        </p:nvSpPr>
        <p:spPr>
          <a:xfrm>
            <a:off x="2864178" y="5328083"/>
            <a:ext cx="723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1 hari</a:t>
            </a:r>
            <a:endParaRPr sz="1300" b="0" i="0" u="none" strike="noStrike" cap="none">
              <a:solidFill>
                <a:srgbClr val="000000"/>
              </a:solidFill>
              <a:latin typeface="Arial"/>
              <a:ea typeface="Arial"/>
              <a:cs typeface="Arial"/>
              <a:sym typeface="Arial"/>
            </a:endParaRPr>
          </a:p>
        </p:txBody>
      </p:sp>
      <p:sp>
        <p:nvSpPr>
          <p:cNvPr id="724" name="Google Shape;724;p1"/>
          <p:cNvSpPr txBox="1"/>
          <p:nvPr/>
        </p:nvSpPr>
        <p:spPr>
          <a:xfrm>
            <a:off x="3690376" y="3064950"/>
            <a:ext cx="762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Institusi Admin</a:t>
            </a:r>
            <a:endParaRPr sz="1100" b="0" i="0" u="none" strike="noStrike" cap="none">
              <a:solidFill>
                <a:srgbClr val="000000"/>
              </a:solidFill>
              <a:latin typeface="Calibri"/>
              <a:ea typeface="Calibri"/>
              <a:cs typeface="Calibri"/>
              <a:sym typeface="Calibri"/>
            </a:endParaRPr>
          </a:p>
        </p:txBody>
      </p:sp>
      <p:sp>
        <p:nvSpPr>
          <p:cNvPr id="725" name="Google Shape;725;p1"/>
          <p:cNvSpPr txBox="1"/>
          <p:nvPr/>
        </p:nvSpPr>
        <p:spPr>
          <a:xfrm>
            <a:off x="4899513" y="3588588"/>
            <a:ext cx="3653100" cy="369302"/>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FF0000"/>
                </a:solidFill>
                <a:latin typeface="Poppins Light" panose="020B0604020202020204" charset="0"/>
                <a:ea typeface="Calibri"/>
                <a:cs typeface="Poppins Light" panose="020B0604020202020204" charset="0"/>
                <a:sym typeface="Calibri"/>
              </a:rPr>
              <a:t>Milestone</a:t>
            </a:r>
            <a:r>
              <a:rPr lang="en-US" sz="1200" b="0" i="0" u="none" strike="noStrike" cap="none" dirty="0">
                <a:solidFill>
                  <a:srgbClr val="000000"/>
                </a:solidFill>
                <a:latin typeface="Poppins Light" panose="020B0604020202020204" charset="0"/>
                <a:ea typeface="Calibri"/>
                <a:cs typeface="Poppins Light" panose="020B0604020202020204" charset="0"/>
                <a:sym typeface="Calibri"/>
              </a:rPr>
              <a:t> : System Fully Online for UMP</a:t>
            </a:r>
            <a:endParaRPr sz="1200" b="0" i="0" u="none" strike="noStrike" cap="none" dirty="0">
              <a:solidFill>
                <a:srgbClr val="000000"/>
              </a:solidFill>
              <a:latin typeface="Poppins Light" panose="020B0604020202020204" charset="0"/>
              <a:ea typeface="Calibri"/>
              <a:cs typeface="Poppins Light" panose="020B0604020202020204" charset="0"/>
              <a:sym typeface="Calibri"/>
            </a:endParaRPr>
          </a:p>
        </p:txBody>
      </p:sp>
      <p:sp>
        <p:nvSpPr>
          <p:cNvPr id="733" name="Google Shape;733;p1"/>
          <p:cNvSpPr txBox="1"/>
          <p:nvPr/>
        </p:nvSpPr>
        <p:spPr>
          <a:xfrm>
            <a:off x="332925" y="4281813"/>
            <a:ext cx="192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Poppins Medium"/>
                <a:ea typeface="Poppins Medium"/>
                <a:cs typeface="Poppins Medium"/>
                <a:sym typeface="Poppins Medium"/>
              </a:rPr>
              <a:t>E-PORTFOLIO BPLTV</a:t>
            </a:r>
          </a:p>
        </p:txBody>
      </p:sp>
      <p:sp>
        <p:nvSpPr>
          <p:cNvPr id="734" name="Google Shape;734;p1"/>
          <p:cNvSpPr txBox="1"/>
          <p:nvPr/>
        </p:nvSpPr>
        <p:spPr>
          <a:xfrm>
            <a:off x="355050" y="2829688"/>
            <a:ext cx="22791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200" dirty="0">
                <a:latin typeface="Poppins Light"/>
                <a:ea typeface="Poppins Light"/>
                <a:cs typeface="Poppins Light"/>
                <a:sym typeface="Poppins Light"/>
              </a:rPr>
              <a:t>Final Acceptance Test (FAT)</a:t>
            </a:r>
            <a:endParaRPr sz="1200" b="0" i="0" u="none" strike="noStrike" cap="none" dirty="0">
              <a:solidFill>
                <a:srgbClr val="000000"/>
              </a:solidFill>
              <a:latin typeface="Poppins Light"/>
              <a:ea typeface="Poppins Light"/>
              <a:cs typeface="Poppins Light"/>
              <a:sym typeface="Poppins Light"/>
            </a:endParaRPr>
          </a:p>
        </p:txBody>
      </p:sp>
      <p:sp>
        <p:nvSpPr>
          <p:cNvPr id="735" name="Google Shape;735;p1"/>
          <p:cNvSpPr/>
          <p:nvPr/>
        </p:nvSpPr>
        <p:spPr>
          <a:xfrm>
            <a:off x="4872953" y="4931425"/>
            <a:ext cx="1967100" cy="350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36" name="Google Shape;736;p1"/>
          <p:cNvSpPr/>
          <p:nvPr/>
        </p:nvSpPr>
        <p:spPr>
          <a:xfrm>
            <a:off x="6827185" y="5294905"/>
            <a:ext cx="77100" cy="377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37" name="Google Shape;737;p1"/>
          <p:cNvSpPr txBox="1"/>
          <p:nvPr/>
        </p:nvSpPr>
        <p:spPr>
          <a:xfrm>
            <a:off x="5572125" y="4627625"/>
            <a:ext cx="3653100" cy="369302"/>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FF0000"/>
                </a:solidFill>
                <a:latin typeface="Poppins Light" panose="020B0604020202020204" charset="0"/>
                <a:ea typeface="Calibri"/>
                <a:cs typeface="Poppins Light" panose="020B0604020202020204" charset="0"/>
                <a:sym typeface="Calibri"/>
              </a:rPr>
              <a:t>Milestone</a:t>
            </a:r>
            <a:r>
              <a:rPr lang="en-US" sz="1200" b="0" i="0" u="none" strike="noStrike" cap="none">
                <a:solidFill>
                  <a:srgbClr val="000000"/>
                </a:solidFill>
                <a:latin typeface="Poppins Light" panose="020B0604020202020204" charset="0"/>
                <a:ea typeface="Calibri"/>
                <a:cs typeface="Poppins Light" panose="020B0604020202020204" charset="0"/>
                <a:sym typeface="Calibri"/>
              </a:rPr>
              <a:t> : URS completed</a:t>
            </a:r>
            <a:endParaRPr sz="1200" b="0" i="0" u="none" strike="noStrike" cap="none">
              <a:solidFill>
                <a:srgbClr val="000000"/>
              </a:solidFill>
              <a:latin typeface="Poppins Light" panose="020B0604020202020204" charset="0"/>
              <a:ea typeface="Calibri"/>
              <a:cs typeface="Poppins Light" panose="020B0604020202020204" charset="0"/>
              <a:sym typeface="Calibri"/>
            </a:endParaRPr>
          </a:p>
        </p:txBody>
      </p:sp>
      <p:sp>
        <p:nvSpPr>
          <p:cNvPr id="738" name="Google Shape;738;p1"/>
          <p:cNvSpPr/>
          <p:nvPr/>
        </p:nvSpPr>
        <p:spPr>
          <a:xfrm>
            <a:off x="4604047" y="4594475"/>
            <a:ext cx="997500" cy="350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39" name="Google Shape;739;p1"/>
          <p:cNvSpPr txBox="1"/>
          <p:nvPr/>
        </p:nvSpPr>
        <p:spPr>
          <a:xfrm>
            <a:off x="7068288" y="5283500"/>
            <a:ext cx="3653100" cy="369302"/>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FF0000"/>
                </a:solidFill>
                <a:latin typeface="Poppins Light" panose="020B0604020202020204" charset="0"/>
                <a:ea typeface="Calibri"/>
                <a:cs typeface="Poppins Light" panose="020B0604020202020204" charset="0"/>
                <a:sym typeface="Calibri"/>
              </a:rPr>
              <a:t>Milestone</a:t>
            </a:r>
            <a:r>
              <a:rPr lang="en-US" sz="1200" b="0" i="0" u="none" strike="noStrike" cap="none" dirty="0">
                <a:solidFill>
                  <a:srgbClr val="000000"/>
                </a:solidFill>
                <a:latin typeface="Poppins Light" panose="020B0604020202020204" charset="0"/>
                <a:ea typeface="Calibri"/>
                <a:cs typeface="Poppins Light" panose="020B0604020202020204" charset="0"/>
                <a:sym typeface="Calibri"/>
              </a:rPr>
              <a:t> : System Fully Online for </a:t>
            </a:r>
            <a:r>
              <a:rPr lang="en-US" sz="1200" dirty="0">
                <a:latin typeface="Poppins Light" panose="020B0604020202020204" charset="0"/>
                <a:ea typeface="Calibri"/>
                <a:cs typeface="Poppins Light" panose="020B0604020202020204" charset="0"/>
                <a:sym typeface="Calibri"/>
              </a:rPr>
              <a:t>BPLTV</a:t>
            </a:r>
            <a:endParaRPr sz="1050" b="0" i="0" u="none" strike="noStrike" cap="none" dirty="0">
              <a:solidFill>
                <a:srgbClr val="000000"/>
              </a:solidFill>
              <a:latin typeface="Poppins Light" panose="020B0604020202020204" charset="0"/>
              <a:ea typeface="Calibri"/>
              <a:cs typeface="Poppins Light" panose="020B0604020202020204" charset="0"/>
              <a:sym typeface="Calibri"/>
            </a:endParaRPr>
          </a:p>
        </p:txBody>
      </p:sp>
      <p:cxnSp>
        <p:nvCxnSpPr>
          <p:cNvPr id="740" name="Google Shape;740;p1"/>
          <p:cNvCxnSpPr/>
          <p:nvPr/>
        </p:nvCxnSpPr>
        <p:spPr>
          <a:xfrm>
            <a:off x="320050" y="3559847"/>
            <a:ext cx="11109900" cy="0"/>
          </a:xfrm>
          <a:prstGeom prst="straightConnector1">
            <a:avLst/>
          </a:prstGeom>
          <a:noFill/>
          <a:ln w="19050" cap="flat" cmpd="sng">
            <a:solidFill>
              <a:srgbClr val="D8D8D8"/>
            </a:solidFill>
            <a:prstDash val="solid"/>
            <a:round/>
            <a:headEnd type="none" w="sm" len="sm"/>
            <a:tailEnd type="none" w="sm" len="sm"/>
          </a:ln>
        </p:spPr>
      </p:cxnSp>
      <p:sp>
        <p:nvSpPr>
          <p:cNvPr id="741" name="Google Shape;741;p1"/>
          <p:cNvSpPr txBox="1"/>
          <p:nvPr/>
        </p:nvSpPr>
        <p:spPr>
          <a:xfrm>
            <a:off x="2826238" y="3181951"/>
            <a:ext cx="762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3 hari</a:t>
            </a:r>
            <a:endParaRPr sz="1300" b="0" i="0" u="none" strike="noStrike" cap="none">
              <a:solidFill>
                <a:srgbClr val="000000"/>
              </a:solidFill>
              <a:latin typeface="Arial"/>
              <a:ea typeface="Arial"/>
              <a:cs typeface="Arial"/>
              <a:sym typeface="Arial"/>
            </a:endParaRPr>
          </a:p>
        </p:txBody>
      </p:sp>
      <p:sp>
        <p:nvSpPr>
          <p:cNvPr id="742" name="Google Shape;742;p1"/>
          <p:cNvSpPr/>
          <p:nvPr/>
        </p:nvSpPr>
        <p:spPr>
          <a:xfrm>
            <a:off x="4525222" y="2792067"/>
            <a:ext cx="77100" cy="377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cxnSp>
        <p:nvCxnSpPr>
          <p:cNvPr id="743" name="Google Shape;743;p1"/>
          <p:cNvCxnSpPr/>
          <p:nvPr/>
        </p:nvCxnSpPr>
        <p:spPr>
          <a:xfrm>
            <a:off x="324775" y="5279480"/>
            <a:ext cx="11109900" cy="0"/>
          </a:xfrm>
          <a:prstGeom prst="straightConnector1">
            <a:avLst/>
          </a:prstGeom>
          <a:noFill/>
          <a:ln w="19050" cap="flat" cmpd="sng">
            <a:solidFill>
              <a:srgbClr val="D8D8D8"/>
            </a:solidFill>
            <a:prstDash val="solid"/>
            <a:round/>
            <a:headEnd type="none" w="sm" len="sm"/>
            <a:tailEnd type="none" w="sm" len="sm"/>
          </a:ln>
        </p:spPr>
      </p:cxnSp>
      <p:sp>
        <p:nvSpPr>
          <p:cNvPr id="108" name="Rectangle 107">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E-PORTFOLIO</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09" name="Rectangle 108">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8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grpSp>
        <p:nvGrpSpPr>
          <p:cNvPr id="103" name="Group 102">
            <a:extLst>
              <a:ext uri="{FF2B5EF4-FFF2-40B4-BE49-F238E27FC236}">
                <a16:creationId xmlns:a16="http://schemas.microsoft.com/office/drawing/2014/main" id="{01FC3065-2B73-4288-806C-73F6C3D41D7D}"/>
              </a:ext>
            </a:extLst>
          </p:cNvPr>
          <p:cNvGrpSpPr/>
          <p:nvPr/>
        </p:nvGrpSpPr>
        <p:grpSpPr>
          <a:xfrm>
            <a:off x="-11995" y="1"/>
            <a:ext cx="12203996" cy="6871877"/>
            <a:chOff x="-11995" y="1"/>
            <a:chExt cx="12203996" cy="6871877"/>
          </a:xfrm>
        </p:grpSpPr>
        <p:sp>
          <p:nvSpPr>
            <p:cNvPr id="104" name="Google Shape;1542;p167">
              <a:extLst>
                <a:ext uri="{FF2B5EF4-FFF2-40B4-BE49-F238E27FC236}">
                  <a16:creationId xmlns:a16="http://schemas.microsoft.com/office/drawing/2014/main" id="{7AA458B3-A7A4-418D-9E4D-1883574CBC8E}"/>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05" name="Google Shape;1570;p167" descr="Logo, company name&#10;&#10;Description automatically generated">
              <a:extLst>
                <a:ext uri="{FF2B5EF4-FFF2-40B4-BE49-F238E27FC236}">
                  <a16:creationId xmlns:a16="http://schemas.microsoft.com/office/drawing/2014/main" id="{471A714C-30BC-44EB-BABB-5779BDA2D182}"/>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06" name="Group 105">
              <a:extLst>
                <a:ext uri="{FF2B5EF4-FFF2-40B4-BE49-F238E27FC236}">
                  <a16:creationId xmlns:a16="http://schemas.microsoft.com/office/drawing/2014/main" id="{AB8BAF04-7531-43C2-A469-C36EE7C357CF}"/>
                </a:ext>
              </a:extLst>
            </p:cNvPr>
            <p:cNvGrpSpPr/>
            <p:nvPr/>
          </p:nvGrpSpPr>
          <p:grpSpPr>
            <a:xfrm>
              <a:off x="-11995" y="6043041"/>
              <a:ext cx="12203996" cy="828837"/>
              <a:chOff x="-11995" y="6043041"/>
              <a:chExt cx="12203996" cy="828837"/>
            </a:xfrm>
          </p:grpSpPr>
          <p:pic>
            <p:nvPicPr>
              <p:cNvPr id="107" name="Picture 106">
                <a:extLst>
                  <a:ext uri="{FF2B5EF4-FFF2-40B4-BE49-F238E27FC236}">
                    <a16:creationId xmlns:a16="http://schemas.microsoft.com/office/drawing/2014/main" id="{22E72EEF-DEBE-4C61-9EC8-7E51AAD3CA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08" name="Group 107">
                <a:extLst>
                  <a:ext uri="{FF2B5EF4-FFF2-40B4-BE49-F238E27FC236}">
                    <a16:creationId xmlns:a16="http://schemas.microsoft.com/office/drawing/2014/main" id="{256F91B9-484C-4947-8468-5FCD0367B56A}"/>
                  </a:ext>
                </a:extLst>
              </p:cNvPr>
              <p:cNvGrpSpPr/>
              <p:nvPr/>
            </p:nvGrpSpPr>
            <p:grpSpPr>
              <a:xfrm>
                <a:off x="1561739" y="6627845"/>
                <a:ext cx="3540864" cy="241516"/>
                <a:chOff x="1561739" y="6627845"/>
                <a:chExt cx="3540864" cy="241516"/>
              </a:xfrm>
            </p:grpSpPr>
            <p:pic>
              <p:nvPicPr>
                <p:cNvPr id="113" name="Google Shape;1546;p167">
                  <a:extLst>
                    <a:ext uri="{FF2B5EF4-FFF2-40B4-BE49-F238E27FC236}">
                      <a16:creationId xmlns:a16="http://schemas.microsoft.com/office/drawing/2014/main" id="{D048B78D-0744-4694-95B6-A2C23828A61D}"/>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14" name="Google Shape;1547;p167">
                  <a:extLst>
                    <a:ext uri="{FF2B5EF4-FFF2-40B4-BE49-F238E27FC236}">
                      <a16:creationId xmlns:a16="http://schemas.microsoft.com/office/drawing/2014/main" id="{A32FDF0F-421F-4FCF-B604-3D7797824D6E}"/>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09" name="Google Shape;1548;p167">
                <a:extLst>
                  <a:ext uri="{FF2B5EF4-FFF2-40B4-BE49-F238E27FC236}">
                    <a16:creationId xmlns:a16="http://schemas.microsoft.com/office/drawing/2014/main" id="{55D8AAB5-94DC-40DE-9597-F8FB04787E54}"/>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10" name="Group 109">
                <a:extLst>
                  <a:ext uri="{FF2B5EF4-FFF2-40B4-BE49-F238E27FC236}">
                    <a16:creationId xmlns:a16="http://schemas.microsoft.com/office/drawing/2014/main" id="{49D65DF8-07C8-40B7-B22D-EFE8BEBA4004}"/>
                  </a:ext>
                </a:extLst>
              </p:cNvPr>
              <p:cNvGrpSpPr/>
              <p:nvPr/>
            </p:nvGrpSpPr>
            <p:grpSpPr>
              <a:xfrm>
                <a:off x="9555669" y="6135729"/>
                <a:ext cx="2002917" cy="620087"/>
                <a:chOff x="9693783" y="6029325"/>
                <a:chExt cx="2002917" cy="620087"/>
              </a:xfrm>
            </p:grpSpPr>
            <p:sp>
              <p:nvSpPr>
                <p:cNvPr id="111" name="Rectangle 110">
                  <a:extLst>
                    <a:ext uri="{FF2B5EF4-FFF2-40B4-BE49-F238E27FC236}">
                      <a16:creationId xmlns:a16="http://schemas.microsoft.com/office/drawing/2014/main" id="{E4A33CC8-3093-486C-8B52-432FDB51F2C9}"/>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descr="A picture containing text&#10;&#10;Description automatically generated">
                  <a:extLst>
                    <a:ext uri="{FF2B5EF4-FFF2-40B4-BE49-F238E27FC236}">
                      <a16:creationId xmlns:a16="http://schemas.microsoft.com/office/drawing/2014/main" id="{CE4A7420-4342-468E-B23B-1C2A8478B0E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748" name="Google Shape;748;g112115b7cd9_0_0"/>
          <p:cNvSpPr/>
          <p:nvPr/>
        </p:nvSpPr>
        <p:spPr>
          <a:xfrm>
            <a:off x="356144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49" name="Google Shape;749;g112115b7cd9_0_0"/>
          <p:cNvSpPr/>
          <p:nvPr/>
        </p:nvSpPr>
        <p:spPr>
          <a:xfrm>
            <a:off x="421715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0" name="Google Shape;750;g112115b7cd9_0_0"/>
          <p:cNvSpPr/>
          <p:nvPr/>
        </p:nvSpPr>
        <p:spPr>
          <a:xfrm>
            <a:off x="4872870"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1" name="Google Shape;751;g112115b7cd9_0_0"/>
          <p:cNvSpPr/>
          <p:nvPr/>
        </p:nvSpPr>
        <p:spPr>
          <a:xfrm>
            <a:off x="5528583"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2" name="Google Shape;752;g112115b7cd9_0_0"/>
          <p:cNvSpPr/>
          <p:nvPr/>
        </p:nvSpPr>
        <p:spPr>
          <a:xfrm>
            <a:off x="6184296"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3" name="Google Shape;753;g112115b7cd9_0_0"/>
          <p:cNvSpPr/>
          <p:nvPr/>
        </p:nvSpPr>
        <p:spPr>
          <a:xfrm>
            <a:off x="6840009"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4" name="Google Shape;754;g112115b7cd9_0_0"/>
          <p:cNvSpPr/>
          <p:nvPr/>
        </p:nvSpPr>
        <p:spPr>
          <a:xfrm>
            <a:off x="7495722"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5" name="Google Shape;755;g112115b7cd9_0_0"/>
          <p:cNvSpPr/>
          <p:nvPr/>
        </p:nvSpPr>
        <p:spPr>
          <a:xfrm>
            <a:off x="8151435"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6" name="Google Shape;756;g112115b7cd9_0_0"/>
          <p:cNvSpPr/>
          <p:nvPr/>
        </p:nvSpPr>
        <p:spPr>
          <a:xfrm>
            <a:off x="8807148"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7" name="Google Shape;757;g112115b7cd9_0_0"/>
          <p:cNvSpPr/>
          <p:nvPr/>
        </p:nvSpPr>
        <p:spPr>
          <a:xfrm>
            <a:off x="9462861"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8" name="Google Shape;758;g112115b7cd9_0_0"/>
          <p:cNvSpPr/>
          <p:nvPr/>
        </p:nvSpPr>
        <p:spPr>
          <a:xfrm>
            <a:off x="1011857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59" name="Google Shape;759;g112115b7cd9_0_0"/>
          <p:cNvSpPr/>
          <p:nvPr/>
        </p:nvSpPr>
        <p:spPr>
          <a:xfrm>
            <a:off x="1077428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60" name="Google Shape;760;g112115b7cd9_0_0"/>
          <p:cNvSpPr/>
          <p:nvPr/>
        </p:nvSpPr>
        <p:spPr>
          <a:xfrm>
            <a:off x="320050" y="1328550"/>
            <a:ext cx="2498400" cy="3774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61" name="Google Shape;761;g112115b7cd9_0_0"/>
          <p:cNvSpPr/>
          <p:nvPr/>
        </p:nvSpPr>
        <p:spPr>
          <a:xfrm>
            <a:off x="2823390" y="1332989"/>
            <a:ext cx="7380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62" name="Google Shape;762;g112115b7cd9_0_0"/>
          <p:cNvSpPr txBox="1"/>
          <p:nvPr/>
        </p:nvSpPr>
        <p:spPr>
          <a:xfrm>
            <a:off x="3594272" y="1345348"/>
            <a:ext cx="5823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JAN</a:t>
            </a:r>
            <a:endParaRPr sz="1100" b="0" i="0" u="none" strike="noStrike" cap="none">
              <a:solidFill>
                <a:srgbClr val="000000"/>
              </a:solidFill>
              <a:latin typeface="Arial"/>
              <a:ea typeface="Arial"/>
              <a:cs typeface="Arial"/>
              <a:sym typeface="Arial"/>
            </a:endParaRPr>
          </a:p>
        </p:txBody>
      </p:sp>
      <p:sp>
        <p:nvSpPr>
          <p:cNvPr id="763" name="Google Shape;763;g112115b7cd9_0_0"/>
          <p:cNvSpPr txBox="1"/>
          <p:nvPr/>
        </p:nvSpPr>
        <p:spPr>
          <a:xfrm>
            <a:off x="4276147" y="1345348"/>
            <a:ext cx="5325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FEB</a:t>
            </a:r>
            <a:endParaRPr sz="1100" b="0" i="0" u="none" strike="noStrike" cap="none">
              <a:solidFill>
                <a:srgbClr val="000000"/>
              </a:solidFill>
              <a:latin typeface="Arial"/>
              <a:ea typeface="Arial"/>
              <a:cs typeface="Arial"/>
              <a:sym typeface="Arial"/>
            </a:endParaRPr>
          </a:p>
        </p:txBody>
      </p:sp>
      <p:sp>
        <p:nvSpPr>
          <p:cNvPr id="764" name="Google Shape;764;g112115b7cd9_0_0"/>
          <p:cNvSpPr txBox="1"/>
          <p:nvPr/>
        </p:nvSpPr>
        <p:spPr>
          <a:xfrm>
            <a:off x="4867863" y="1345348"/>
            <a:ext cx="6609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MAR</a:t>
            </a:r>
            <a:endParaRPr sz="1100" b="0" i="0" u="none" strike="noStrike" cap="none">
              <a:solidFill>
                <a:srgbClr val="000000"/>
              </a:solidFill>
              <a:latin typeface="Arial"/>
              <a:ea typeface="Arial"/>
              <a:cs typeface="Arial"/>
              <a:sym typeface="Arial"/>
            </a:endParaRPr>
          </a:p>
        </p:txBody>
      </p:sp>
      <p:sp>
        <p:nvSpPr>
          <p:cNvPr id="765" name="Google Shape;765;g112115b7cd9_0_0"/>
          <p:cNvSpPr txBox="1"/>
          <p:nvPr/>
        </p:nvSpPr>
        <p:spPr>
          <a:xfrm>
            <a:off x="5560184" y="1345348"/>
            <a:ext cx="590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APR</a:t>
            </a:r>
            <a:endParaRPr sz="1100" b="0" i="0" u="none" strike="noStrike" cap="none">
              <a:solidFill>
                <a:srgbClr val="000000"/>
              </a:solidFill>
              <a:latin typeface="Arial"/>
              <a:ea typeface="Arial"/>
              <a:cs typeface="Arial"/>
              <a:sym typeface="Arial"/>
            </a:endParaRPr>
          </a:p>
        </p:txBody>
      </p:sp>
      <p:sp>
        <p:nvSpPr>
          <p:cNvPr id="766" name="Google Shape;766;g112115b7cd9_0_0"/>
          <p:cNvSpPr txBox="1"/>
          <p:nvPr/>
        </p:nvSpPr>
        <p:spPr>
          <a:xfrm>
            <a:off x="10820215" y="1345348"/>
            <a:ext cx="5727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DEC</a:t>
            </a:r>
            <a:endParaRPr sz="1100" b="0" i="0" u="none" strike="noStrike" cap="none">
              <a:solidFill>
                <a:srgbClr val="000000"/>
              </a:solidFill>
              <a:latin typeface="Arial"/>
              <a:ea typeface="Arial"/>
              <a:cs typeface="Arial"/>
              <a:sym typeface="Arial"/>
            </a:endParaRPr>
          </a:p>
        </p:txBody>
      </p:sp>
      <p:sp>
        <p:nvSpPr>
          <p:cNvPr id="767" name="Google Shape;767;g112115b7cd9_0_0"/>
          <p:cNvSpPr txBox="1"/>
          <p:nvPr/>
        </p:nvSpPr>
        <p:spPr>
          <a:xfrm>
            <a:off x="7556161" y="1345348"/>
            <a:ext cx="5292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JUL</a:t>
            </a:r>
            <a:endParaRPr sz="1100" b="0" i="0" u="none" strike="noStrike" cap="none">
              <a:solidFill>
                <a:srgbClr val="000000"/>
              </a:solidFill>
              <a:latin typeface="Arial"/>
              <a:ea typeface="Arial"/>
              <a:cs typeface="Arial"/>
              <a:sym typeface="Arial"/>
            </a:endParaRPr>
          </a:p>
        </p:txBody>
      </p:sp>
      <p:sp>
        <p:nvSpPr>
          <p:cNvPr id="768" name="Google Shape;768;g112115b7cd9_0_0"/>
          <p:cNvSpPr txBox="1"/>
          <p:nvPr/>
        </p:nvSpPr>
        <p:spPr>
          <a:xfrm>
            <a:off x="8163872" y="1345348"/>
            <a:ext cx="6240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AUG</a:t>
            </a:r>
            <a:endParaRPr sz="1100" b="0" i="0" u="none" strike="noStrike" cap="none">
              <a:solidFill>
                <a:srgbClr val="000000"/>
              </a:solidFill>
              <a:latin typeface="Arial"/>
              <a:ea typeface="Arial"/>
              <a:cs typeface="Arial"/>
              <a:sym typeface="Arial"/>
            </a:endParaRPr>
          </a:p>
        </p:txBody>
      </p:sp>
      <p:sp>
        <p:nvSpPr>
          <p:cNvPr id="769" name="Google Shape;769;g112115b7cd9_0_0"/>
          <p:cNvSpPr txBox="1"/>
          <p:nvPr/>
        </p:nvSpPr>
        <p:spPr>
          <a:xfrm>
            <a:off x="8815340" y="1345348"/>
            <a:ext cx="656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SEPT</a:t>
            </a:r>
            <a:endParaRPr sz="1100" b="0" i="0" u="none" strike="noStrike" cap="none">
              <a:solidFill>
                <a:srgbClr val="000000"/>
              </a:solidFill>
              <a:latin typeface="Arial"/>
              <a:ea typeface="Arial"/>
              <a:cs typeface="Arial"/>
              <a:sym typeface="Arial"/>
            </a:endParaRPr>
          </a:p>
        </p:txBody>
      </p:sp>
      <p:sp>
        <p:nvSpPr>
          <p:cNvPr id="770" name="Google Shape;770;g112115b7cd9_0_0"/>
          <p:cNvSpPr txBox="1"/>
          <p:nvPr/>
        </p:nvSpPr>
        <p:spPr>
          <a:xfrm>
            <a:off x="9499743" y="1345348"/>
            <a:ext cx="5886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OCT</a:t>
            </a:r>
            <a:endParaRPr sz="1100" b="0" i="0" u="none" strike="noStrike" cap="none">
              <a:solidFill>
                <a:srgbClr val="000000"/>
              </a:solidFill>
              <a:latin typeface="Arial"/>
              <a:ea typeface="Arial"/>
              <a:cs typeface="Arial"/>
              <a:sym typeface="Arial"/>
            </a:endParaRPr>
          </a:p>
        </p:txBody>
      </p:sp>
      <p:sp>
        <p:nvSpPr>
          <p:cNvPr id="771" name="Google Shape;771;g112115b7cd9_0_0"/>
          <p:cNvSpPr txBox="1"/>
          <p:nvPr/>
        </p:nvSpPr>
        <p:spPr>
          <a:xfrm>
            <a:off x="6182285" y="1345348"/>
            <a:ext cx="6510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MAY</a:t>
            </a:r>
            <a:endParaRPr sz="1100" b="0" i="0" u="none" strike="noStrike" cap="none">
              <a:solidFill>
                <a:srgbClr val="000000"/>
              </a:solidFill>
              <a:latin typeface="Arial"/>
              <a:ea typeface="Arial"/>
              <a:cs typeface="Arial"/>
              <a:sym typeface="Arial"/>
            </a:endParaRPr>
          </a:p>
        </p:txBody>
      </p:sp>
      <p:sp>
        <p:nvSpPr>
          <p:cNvPr id="772" name="Google Shape;772;g112115b7cd9_0_0"/>
          <p:cNvSpPr txBox="1"/>
          <p:nvPr/>
        </p:nvSpPr>
        <p:spPr>
          <a:xfrm>
            <a:off x="6875424" y="1345348"/>
            <a:ext cx="587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JUN</a:t>
            </a:r>
            <a:endParaRPr sz="1100" b="0" i="0" u="none" strike="noStrike" cap="none">
              <a:solidFill>
                <a:srgbClr val="000000"/>
              </a:solidFill>
              <a:latin typeface="Arial"/>
              <a:ea typeface="Arial"/>
              <a:cs typeface="Arial"/>
              <a:sym typeface="Arial"/>
            </a:endParaRPr>
          </a:p>
        </p:txBody>
      </p:sp>
      <p:sp>
        <p:nvSpPr>
          <p:cNvPr id="773" name="Google Shape;773;g112115b7cd9_0_0"/>
          <p:cNvSpPr txBox="1"/>
          <p:nvPr/>
        </p:nvSpPr>
        <p:spPr>
          <a:xfrm>
            <a:off x="10127934" y="1345348"/>
            <a:ext cx="6384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NOV</a:t>
            </a:r>
            <a:endParaRPr sz="1100" b="0" i="0" u="none" strike="noStrike" cap="none">
              <a:solidFill>
                <a:srgbClr val="000000"/>
              </a:solidFill>
              <a:latin typeface="Arial"/>
              <a:ea typeface="Arial"/>
              <a:cs typeface="Arial"/>
              <a:sym typeface="Arial"/>
            </a:endParaRPr>
          </a:p>
        </p:txBody>
      </p:sp>
      <p:sp>
        <p:nvSpPr>
          <p:cNvPr id="774" name="Google Shape;774;g112115b7cd9_0_0"/>
          <p:cNvSpPr txBox="1"/>
          <p:nvPr/>
        </p:nvSpPr>
        <p:spPr>
          <a:xfrm>
            <a:off x="2797126" y="1363571"/>
            <a:ext cx="797100" cy="2769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Poppins"/>
                <a:ea typeface="Poppins"/>
                <a:cs typeface="Poppins"/>
                <a:sym typeface="Poppins"/>
              </a:rPr>
              <a:t>PERIOD</a:t>
            </a:r>
            <a:endParaRPr sz="1400" b="0" i="0" u="none" strike="noStrike" cap="none">
              <a:solidFill>
                <a:srgbClr val="000000"/>
              </a:solidFill>
              <a:latin typeface="Arial"/>
              <a:ea typeface="Arial"/>
              <a:cs typeface="Arial"/>
              <a:sym typeface="Arial"/>
            </a:endParaRPr>
          </a:p>
        </p:txBody>
      </p:sp>
      <p:sp>
        <p:nvSpPr>
          <p:cNvPr id="775" name="Google Shape;775;g112115b7cd9_0_0"/>
          <p:cNvSpPr txBox="1"/>
          <p:nvPr/>
        </p:nvSpPr>
        <p:spPr>
          <a:xfrm>
            <a:off x="1177003" y="1345350"/>
            <a:ext cx="13338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TASKS</a:t>
            </a:r>
            <a:endParaRPr sz="1000" b="0" i="0" u="none" strike="noStrike" cap="none">
              <a:solidFill>
                <a:srgbClr val="000000"/>
              </a:solidFill>
              <a:latin typeface="Arial"/>
              <a:ea typeface="Arial"/>
              <a:cs typeface="Arial"/>
              <a:sym typeface="Arial"/>
            </a:endParaRPr>
          </a:p>
        </p:txBody>
      </p:sp>
      <p:sp>
        <p:nvSpPr>
          <p:cNvPr id="776" name="Google Shape;776;g112115b7cd9_0_0"/>
          <p:cNvSpPr/>
          <p:nvPr/>
        </p:nvSpPr>
        <p:spPr>
          <a:xfrm>
            <a:off x="3561445"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77" name="Google Shape;777;g112115b7cd9_0_0"/>
          <p:cNvSpPr txBox="1"/>
          <p:nvPr/>
        </p:nvSpPr>
        <p:spPr>
          <a:xfrm>
            <a:off x="3934707" y="982077"/>
            <a:ext cx="12171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1</a:t>
            </a:r>
            <a:r>
              <a:rPr lang="en-US" sz="1300" b="1" i="0" u="none" strike="noStrike" cap="none" baseline="30000">
                <a:solidFill>
                  <a:srgbClr val="FFFFFF"/>
                </a:solidFill>
                <a:latin typeface="Poppins"/>
                <a:ea typeface="Poppins"/>
                <a:cs typeface="Poppins"/>
                <a:sym typeface="Poppins"/>
              </a:rPr>
              <a:t>st</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778" name="Google Shape;778;g112115b7cd9_0_0"/>
          <p:cNvSpPr/>
          <p:nvPr/>
        </p:nvSpPr>
        <p:spPr>
          <a:xfrm>
            <a:off x="5528584"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79" name="Google Shape;779;g112115b7cd9_0_0"/>
          <p:cNvSpPr txBox="1"/>
          <p:nvPr/>
        </p:nvSpPr>
        <p:spPr>
          <a:xfrm>
            <a:off x="5874597" y="982077"/>
            <a:ext cx="12714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2</a:t>
            </a:r>
            <a:r>
              <a:rPr lang="en-US" sz="1300" b="1" i="0" u="none" strike="noStrike" cap="none" baseline="30000">
                <a:solidFill>
                  <a:srgbClr val="FFFFFF"/>
                </a:solidFill>
                <a:latin typeface="Poppins"/>
                <a:ea typeface="Poppins"/>
                <a:cs typeface="Poppins"/>
                <a:sym typeface="Poppins"/>
              </a:rPr>
              <a:t>nd</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780" name="Google Shape;780;g112115b7cd9_0_0"/>
          <p:cNvSpPr/>
          <p:nvPr/>
        </p:nvSpPr>
        <p:spPr>
          <a:xfrm>
            <a:off x="7495723"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81" name="Google Shape;781;g112115b7cd9_0_0"/>
          <p:cNvSpPr txBox="1"/>
          <p:nvPr/>
        </p:nvSpPr>
        <p:spPr>
          <a:xfrm>
            <a:off x="7856161" y="982077"/>
            <a:ext cx="12426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3</a:t>
            </a:r>
            <a:r>
              <a:rPr lang="en-US" sz="1300" b="1" i="0" u="none" strike="noStrike" cap="none" baseline="30000">
                <a:solidFill>
                  <a:srgbClr val="FFFFFF"/>
                </a:solidFill>
                <a:latin typeface="Poppins"/>
                <a:ea typeface="Poppins"/>
                <a:cs typeface="Poppins"/>
                <a:sym typeface="Poppins"/>
              </a:rPr>
              <a:t>rd</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782" name="Google Shape;782;g112115b7cd9_0_0"/>
          <p:cNvSpPr/>
          <p:nvPr/>
        </p:nvSpPr>
        <p:spPr>
          <a:xfrm>
            <a:off x="9462862"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783" name="Google Shape;783;g112115b7cd9_0_0"/>
          <p:cNvSpPr txBox="1"/>
          <p:nvPr/>
        </p:nvSpPr>
        <p:spPr>
          <a:xfrm>
            <a:off x="9825706" y="982077"/>
            <a:ext cx="1237800" cy="292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FF"/>
                </a:solidFill>
                <a:latin typeface="Poppins"/>
                <a:ea typeface="Poppins"/>
                <a:cs typeface="Poppins"/>
                <a:sym typeface="Poppins"/>
              </a:rPr>
              <a:t>4</a:t>
            </a:r>
            <a:r>
              <a:rPr lang="en-US" sz="1300" b="1" i="0" u="none" strike="noStrike" cap="none" baseline="30000">
                <a:solidFill>
                  <a:srgbClr val="FFFFFF"/>
                </a:solidFill>
                <a:latin typeface="Poppins"/>
                <a:ea typeface="Poppins"/>
                <a:cs typeface="Poppins"/>
                <a:sym typeface="Poppins"/>
              </a:rPr>
              <a:t>th</a:t>
            </a:r>
            <a:r>
              <a:rPr lang="en-US" sz="1300" b="1" i="0" u="none" strike="noStrike" cap="none">
                <a:solidFill>
                  <a:srgbClr val="FFFFFF"/>
                </a:solidFill>
                <a:latin typeface="Poppins"/>
                <a:ea typeface="Poppins"/>
                <a:cs typeface="Poppins"/>
                <a:sym typeface="Poppins"/>
              </a:rPr>
              <a:t> Quarter</a:t>
            </a:r>
            <a:endParaRPr sz="1100" b="0" i="0" u="none" strike="noStrike" cap="none">
              <a:solidFill>
                <a:srgbClr val="000000"/>
              </a:solidFill>
              <a:latin typeface="Arial"/>
              <a:ea typeface="Arial"/>
              <a:cs typeface="Arial"/>
              <a:sym typeface="Arial"/>
            </a:endParaRPr>
          </a:p>
        </p:txBody>
      </p:sp>
      <p:sp>
        <p:nvSpPr>
          <p:cNvPr id="784" name="Google Shape;784;g112115b7cd9_0_0"/>
          <p:cNvSpPr/>
          <p:nvPr/>
        </p:nvSpPr>
        <p:spPr>
          <a:xfrm>
            <a:off x="323350" y="1694200"/>
            <a:ext cx="11109900" cy="36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cxnSp>
        <p:nvCxnSpPr>
          <p:cNvPr id="785" name="Google Shape;785;g112115b7cd9_0_0"/>
          <p:cNvCxnSpPr/>
          <p:nvPr/>
        </p:nvCxnSpPr>
        <p:spPr>
          <a:xfrm rot="10800000">
            <a:off x="3539025" y="1694739"/>
            <a:ext cx="51900" cy="4642500"/>
          </a:xfrm>
          <a:prstGeom prst="straightConnector1">
            <a:avLst/>
          </a:prstGeom>
          <a:noFill/>
          <a:ln w="19050" cap="flat" cmpd="sng">
            <a:solidFill>
              <a:srgbClr val="D8D8D8"/>
            </a:solidFill>
            <a:prstDash val="solid"/>
            <a:round/>
            <a:headEnd type="none" w="sm" len="sm"/>
            <a:tailEnd type="none" w="sm" len="sm"/>
          </a:ln>
        </p:spPr>
      </p:cxnSp>
      <p:cxnSp>
        <p:nvCxnSpPr>
          <p:cNvPr id="786" name="Google Shape;786;g112115b7cd9_0_0"/>
          <p:cNvCxnSpPr/>
          <p:nvPr/>
        </p:nvCxnSpPr>
        <p:spPr>
          <a:xfrm rot="10800000">
            <a:off x="4213725" y="1695039"/>
            <a:ext cx="63000" cy="4642200"/>
          </a:xfrm>
          <a:prstGeom prst="straightConnector1">
            <a:avLst/>
          </a:prstGeom>
          <a:noFill/>
          <a:ln w="19050" cap="flat" cmpd="sng">
            <a:solidFill>
              <a:srgbClr val="D8D8D8"/>
            </a:solidFill>
            <a:prstDash val="solid"/>
            <a:round/>
            <a:headEnd type="none" w="sm" len="sm"/>
            <a:tailEnd type="none" w="sm" len="sm"/>
          </a:ln>
        </p:spPr>
      </p:cxnSp>
      <p:cxnSp>
        <p:nvCxnSpPr>
          <p:cNvPr id="787" name="Google Shape;787;g112115b7cd9_0_0"/>
          <p:cNvCxnSpPr/>
          <p:nvPr/>
        </p:nvCxnSpPr>
        <p:spPr>
          <a:xfrm rot="10800000">
            <a:off x="4872825" y="1694501"/>
            <a:ext cx="51600" cy="4686300"/>
          </a:xfrm>
          <a:prstGeom prst="straightConnector1">
            <a:avLst/>
          </a:prstGeom>
          <a:noFill/>
          <a:ln w="19050" cap="flat" cmpd="sng">
            <a:solidFill>
              <a:srgbClr val="D8D8D8"/>
            </a:solidFill>
            <a:prstDash val="solid"/>
            <a:round/>
            <a:headEnd type="none" w="sm" len="sm"/>
            <a:tailEnd type="none" w="sm" len="sm"/>
          </a:ln>
        </p:spPr>
      </p:cxnSp>
      <p:cxnSp>
        <p:nvCxnSpPr>
          <p:cNvPr id="788" name="Google Shape;788;g112115b7cd9_0_0"/>
          <p:cNvCxnSpPr/>
          <p:nvPr/>
        </p:nvCxnSpPr>
        <p:spPr>
          <a:xfrm rot="10800000">
            <a:off x="5525325" y="1694764"/>
            <a:ext cx="46800" cy="4659900"/>
          </a:xfrm>
          <a:prstGeom prst="straightConnector1">
            <a:avLst/>
          </a:prstGeom>
          <a:noFill/>
          <a:ln w="19050" cap="flat" cmpd="sng">
            <a:solidFill>
              <a:srgbClr val="D8D8D8"/>
            </a:solidFill>
            <a:prstDash val="solid"/>
            <a:round/>
            <a:headEnd type="none" w="sm" len="sm"/>
            <a:tailEnd type="none" w="sm" len="sm"/>
          </a:ln>
        </p:spPr>
      </p:cxnSp>
      <p:cxnSp>
        <p:nvCxnSpPr>
          <p:cNvPr id="789" name="Google Shape;789;g112115b7cd9_0_0"/>
          <p:cNvCxnSpPr/>
          <p:nvPr/>
        </p:nvCxnSpPr>
        <p:spPr>
          <a:xfrm rot="10800000">
            <a:off x="6184200" y="1694488"/>
            <a:ext cx="26100" cy="4677600"/>
          </a:xfrm>
          <a:prstGeom prst="straightConnector1">
            <a:avLst/>
          </a:prstGeom>
          <a:noFill/>
          <a:ln w="19050" cap="flat" cmpd="sng">
            <a:solidFill>
              <a:srgbClr val="D8D8D8"/>
            </a:solidFill>
            <a:prstDash val="solid"/>
            <a:round/>
            <a:headEnd type="none" w="sm" len="sm"/>
            <a:tailEnd type="none" w="sm" len="sm"/>
          </a:ln>
        </p:spPr>
      </p:cxnSp>
      <p:cxnSp>
        <p:nvCxnSpPr>
          <p:cNvPr id="790" name="Google Shape;790;g112115b7cd9_0_0"/>
          <p:cNvCxnSpPr/>
          <p:nvPr/>
        </p:nvCxnSpPr>
        <p:spPr>
          <a:xfrm rot="10800000" flipH="1">
            <a:off x="6829425" y="1694488"/>
            <a:ext cx="3600" cy="4677600"/>
          </a:xfrm>
          <a:prstGeom prst="straightConnector1">
            <a:avLst/>
          </a:prstGeom>
          <a:noFill/>
          <a:ln w="19050" cap="flat" cmpd="sng">
            <a:solidFill>
              <a:srgbClr val="D8D8D8"/>
            </a:solidFill>
            <a:prstDash val="solid"/>
            <a:round/>
            <a:headEnd type="none" w="sm" len="sm"/>
            <a:tailEnd type="none" w="sm" len="sm"/>
          </a:ln>
        </p:spPr>
      </p:cxnSp>
      <p:cxnSp>
        <p:nvCxnSpPr>
          <p:cNvPr id="791" name="Google Shape;791;g112115b7cd9_0_0"/>
          <p:cNvCxnSpPr/>
          <p:nvPr/>
        </p:nvCxnSpPr>
        <p:spPr>
          <a:xfrm rot="10800000">
            <a:off x="7495575" y="1694525"/>
            <a:ext cx="600" cy="4703700"/>
          </a:xfrm>
          <a:prstGeom prst="straightConnector1">
            <a:avLst/>
          </a:prstGeom>
          <a:noFill/>
          <a:ln w="19050" cap="flat" cmpd="sng">
            <a:solidFill>
              <a:srgbClr val="D8D8D8"/>
            </a:solidFill>
            <a:prstDash val="solid"/>
            <a:round/>
            <a:headEnd type="none" w="sm" len="sm"/>
            <a:tailEnd type="none" w="sm" len="sm"/>
          </a:ln>
        </p:spPr>
      </p:cxnSp>
      <p:cxnSp>
        <p:nvCxnSpPr>
          <p:cNvPr id="792" name="Google Shape;792;g112115b7cd9_0_0"/>
          <p:cNvCxnSpPr/>
          <p:nvPr/>
        </p:nvCxnSpPr>
        <p:spPr>
          <a:xfrm rot="10800000" flipH="1">
            <a:off x="8124825" y="1694752"/>
            <a:ext cx="23100" cy="4651200"/>
          </a:xfrm>
          <a:prstGeom prst="straightConnector1">
            <a:avLst/>
          </a:prstGeom>
          <a:noFill/>
          <a:ln w="19050" cap="flat" cmpd="sng">
            <a:solidFill>
              <a:srgbClr val="D8D8D8"/>
            </a:solidFill>
            <a:prstDash val="solid"/>
            <a:round/>
            <a:headEnd type="none" w="sm" len="sm"/>
            <a:tailEnd type="none" w="sm" len="sm"/>
          </a:ln>
        </p:spPr>
      </p:cxnSp>
      <p:cxnSp>
        <p:nvCxnSpPr>
          <p:cNvPr id="793" name="Google Shape;793;g112115b7cd9_0_0"/>
          <p:cNvCxnSpPr/>
          <p:nvPr/>
        </p:nvCxnSpPr>
        <p:spPr>
          <a:xfrm rot="10800000">
            <a:off x="8807025" y="1694452"/>
            <a:ext cx="3600" cy="4651500"/>
          </a:xfrm>
          <a:prstGeom prst="straightConnector1">
            <a:avLst/>
          </a:prstGeom>
          <a:noFill/>
          <a:ln w="19050" cap="flat" cmpd="sng">
            <a:solidFill>
              <a:srgbClr val="D8D8D8"/>
            </a:solidFill>
            <a:prstDash val="solid"/>
            <a:round/>
            <a:headEnd type="none" w="sm" len="sm"/>
            <a:tailEnd type="none" w="sm" len="sm"/>
          </a:ln>
        </p:spPr>
      </p:cxnSp>
      <p:cxnSp>
        <p:nvCxnSpPr>
          <p:cNvPr id="794" name="Google Shape;794;g112115b7cd9_0_0"/>
          <p:cNvCxnSpPr/>
          <p:nvPr/>
        </p:nvCxnSpPr>
        <p:spPr>
          <a:xfrm rot="10800000" flipH="1">
            <a:off x="9448800" y="1694488"/>
            <a:ext cx="9900" cy="4677600"/>
          </a:xfrm>
          <a:prstGeom prst="straightConnector1">
            <a:avLst/>
          </a:prstGeom>
          <a:noFill/>
          <a:ln w="19050" cap="flat" cmpd="sng">
            <a:solidFill>
              <a:srgbClr val="D8D8D8"/>
            </a:solidFill>
            <a:prstDash val="solid"/>
            <a:round/>
            <a:headEnd type="none" w="sm" len="sm"/>
            <a:tailEnd type="none" w="sm" len="sm"/>
          </a:ln>
        </p:spPr>
      </p:cxnSp>
      <p:cxnSp>
        <p:nvCxnSpPr>
          <p:cNvPr id="795" name="Google Shape;795;g112115b7cd9_0_0"/>
          <p:cNvCxnSpPr/>
          <p:nvPr/>
        </p:nvCxnSpPr>
        <p:spPr>
          <a:xfrm rot="10800000" flipH="1">
            <a:off x="10115550" y="1694225"/>
            <a:ext cx="3000" cy="4704000"/>
          </a:xfrm>
          <a:prstGeom prst="straightConnector1">
            <a:avLst/>
          </a:prstGeom>
          <a:noFill/>
          <a:ln w="19050" cap="flat" cmpd="sng">
            <a:solidFill>
              <a:srgbClr val="D8D8D8"/>
            </a:solidFill>
            <a:prstDash val="solid"/>
            <a:round/>
            <a:headEnd type="none" w="sm" len="sm"/>
            <a:tailEnd type="none" w="sm" len="sm"/>
          </a:ln>
        </p:spPr>
      </p:cxnSp>
      <p:cxnSp>
        <p:nvCxnSpPr>
          <p:cNvPr id="796" name="Google Shape;796;g112115b7cd9_0_0"/>
          <p:cNvCxnSpPr/>
          <p:nvPr/>
        </p:nvCxnSpPr>
        <p:spPr>
          <a:xfrm rot="10800000" flipH="1">
            <a:off x="10753725" y="1694597"/>
            <a:ext cx="17400" cy="4623000"/>
          </a:xfrm>
          <a:prstGeom prst="straightConnector1">
            <a:avLst/>
          </a:prstGeom>
          <a:noFill/>
          <a:ln w="19050" cap="flat" cmpd="sng">
            <a:solidFill>
              <a:srgbClr val="D8D8D8"/>
            </a:solidFill>
            <a:prstDash val="solid"/>
            <a:round/>
            <a:headEnd type="none" w="sm" len="sm"/>
            <a:tailEnd type="none" w="sm" len="sm"/>
          </a:ln>
        </p:spPr>
      </p:cxnSp>
      <p:cxnSp>
        <p:nvCxnSpPr>
          <p:cNvPr id="797" name="Google Shape;797;g112115b7cd9_0_0"/>
          <p:cNvCxnSpPr/>
          <p:nvPr/>
        </p:nvCxnSpPr>
        <p:spPr>
          <a:xfrm rot="10800000" flipH="1">
            <a:off x="11420475" y="1694540"/>
            <a:ext cx="6300" cy="4657500"/>
          </a:xfrm>
          <a:prstGeom prst="straightConnector1">
            <a:avLst/>
          </a:prstGeom>
          <a:noFill/>
          <a:ln w="19050" cap="flat" cmpd="sng">
            <a:solidFill>
              <a:srgbClr val="D8D8D8"/>
            </a:solidFill>
            <a:prstDash val="solid"/>
            <a:round/>
            <a:headEnd type="none" w="sm" len="sm"/>
            <a:tailEnd type="none" w="sm" len="sm"/>
          </a:ln>
        </p:spPr>
      </p:cxnSp>
      <p:cxnSp>
        <p:nvCxnSpPr>
          <p:cNvPr id="798" name="Google Shape;798;g112115b7cd9_0_0"/>
          <p:cNvCxnSpPr/>
          <p:nvPr/>
        </p:nvCxnSpPr>
        <p:spPr>
          <a:xfrm rot="10800000">
            <a:off x="2812350" y="2030501"/>
            <a:ext cx="64200" cy="4350300"/>
          </a:xfrm>
          <a:prstGeom prst="straightConnector1">
            <a:avLst/>
          </a:prstGeom>
          <a:noFill/>
          <a:ln w="19050" cap="flat" cmpd="sng">
            <a:solidFill>
              <a:srgbClr val="D8D8D8"/>
            </a:solidFill>
            <a:prstDash val="solid"/>
            <a:round/>
            <a:headEnd type="none" w="sm" len="sm"/>
            <a:tailEnd type="none" w="sm" len="sm"/>
          </a:ln>
        </p:spPr>
      </p:cxnSp>
      <p:cxnSp>
        <p:nvCxnSpPr>
          <p:cNvPr id="799" name="Google Shape;799;g112115b7cd9_0_0"/>
          <p:cNvCxnSpPr/>
          <p:nvPr/>
        </p:nvCxnSpPr>
        <p:spPr>
          <a:xfrm rot="10800000">
            <a:off x="320250" y="1705097"/>
            <a:ext cx="3600" cy="4612500"/>
          </a:xfrm>
          <a:prstGeom prst="straightConnector1">
            <a:avLst/>
          </a:prstGeom>
          <a:noFill/>
          <a:ln w="19050" cap="flat" cmpd="sng">
            <a:solidFill>
              <a:srgbClr val="D8D8D8"/>
            </a:solidFill>
            <a:prstDash val="solid"/>
            <a:round/>
            <a:headEnd type="none" w="sm" len="sm"/>
            <a:tailEnd type="none" w="sm" len="sm"/>
          </a:ln>
        </p:spPr>
      </p:cxnSp>
      <p:cxnSp>
        <p:nvCxnSpPr>
          <p:cNvPr id="800" name="Google Shape;800;g112115b7cd9_0_0"/>
          <p:cNvCxnSpPr/>
          <p:nvPr/>
        </p:nvCxnSpPr>
        <p:spPr>
          <a:xfrm rot="10800000" flipH="1">
            <a:off x="329575" y="2056400"/>
            <a:ext cx="11100300" cy="4800"/>
          </a:xfrm>
          <a:prstGeom prst="straightConnector1">
            <a:avLst/>
          </a:prstGeom>
          <a:noFill/>
          <a:ln w="50800" cap="flat" cmpd="sng">
            <a:solidFill>
              <a:srgbClr val="D8D8D8"/>
            </a:solidFill>
            <a:prstDash val="solid"/>
            <a:round/>
            <a:headEnd type="none" w="sm" len="sm"/>
            <a:tailEnd type="none" w="sm" len="sm"/>
          </a:ln>
        </p:spPr>
      </p:cxnSp>
      <p:cxnSp>
        <p:nvCxnSpPr>
          <p:cNvPr id="801" name="Google Shape;801;g112115b7cd9_0_0"/>
          <p:cNvCxnSpPr/>
          <p:nvPr/>
        </p:nvCxnSpPr>
        <p:spPr>
          <a:xfrm>
            <a:off x="320050" y="242581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2" name="Google Shape;802;g112115b7cd9_0_0"/>
          <p:cNvCxnSpPr/>
          <p:nvPr/>
        </p:nvCxnSpPr>
        <p:spPr>
          <a:xfrm>
            <a:off x="320050" y="277964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3" name="Google Shape;803;g112115b7cd9_0_0"/>
          <p:cNvCxnSpPr/>
          <p:nvPr/>
        </p:nvCxnSpPr>
        <p:spPr>
          <a:xfrm>
            <a:off x="320050" y="3141315"/>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4" name="Google Shape;804;g112115b7cd9_0_0"/>
          <p:cNvCxnSpPr/>
          <p:nvPr/>
        </p:nvCxnSpPr>
        <p:spPr>
          <a:xfrm>
            <a:off x="320050" y="3864647"/>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5" name="Google Shape;805;g112115b7cd9_0_0"/>
          <p:cNvCxnSpPr/>
          <p:nvPr/>
        </p:nvCxnSpPr>
        <p:spPr>
          <a:xfrm>
            <a:off x="320050" y="4226314"/>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6" name="Google Shape;806;g112115b7cd9_0_0"/>
          <p:cNvCxnSpPr/>
          <p:nvPr/>
        </p:nvCxnSpPr>
        <p:spPr>
          <a:xfrm>
            <a:off x="320050" y="4587980"/>
            <a:ext cx="11109900" cy="0"/>
          </a:xfrm>
          <a:prstGeom prst="straightConnector1">
            <a:avLst/>
          </a:prstGeom>
          <a:noFill/>
          <a:ln w="19050" cap="flat" cmpd="sng">
            <a:solidFill>
              <a:srgbClr val="D8D8D8"/>
            </a:solidFill>
            <a:prstDash val="solid"/>
            <a:round/>
            <a:headEnd type="none" w="sm" len="sm"/>
            <a:tailEnd type="none" w="sm" len="sm"/>
          </a:ln>
        </p:spPr>
      </p:cxnSp>
      <p:sp>
        <p:nvSpPr>
          <p:cNvPr id="807" name="Google Shape;807;g112115b7cd9_0_0"/>
          <p:cNvSpPr txBox="1"/>
          <p:nvPr/>
        </p:nvSpPr>
        <p:spPr>
          <a:xfrm>
            <a:off x="523755" y="1742725"/>
            <a:ext cx="1806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oppins Medium"/>
                <a:ea typeface="Poppins Medium"/>
                <a:cs typeface="Poppins Medium"/>
                <a:sym typeface="Poppins Medium"/>
              </a:rPr>
              <a:t>e-Portfolio UMP</a:t>
            </a:r>
            <a:endParaRPr sz="1200" b="0" i="0" u="none" strike="noStrike" cap="none">
              <a:solidFill>
                <a:srgbClr val="000000"/>
              </a:solidFill>
              <a:latin typeface="Poppins Medium"/>
              <a:ea typeface="Poppins Medium"/>
              <a:cs typeface="Poppins Medium"/>
              <a:sym typeface="Poppins Medium"/>
            </a:endParaRPr>
          </a:p>
        </p:txBody>
      </p:sp>
      <p:sp>
        <p:nvSpPr>
          <p:cNvPr id="808" name="Google Shape;808;g112115b7cd9_0_0"/>
          <p:cNvSpPr txBox="1"/>
          <p:nvPr/>
        </p:nvSpPr>
        <p:spPr>
          <a:xfrm>
            <a:off x="359525" y="2125650"/>
            <a:ext cx="2715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Pembangunan </a:t>
            </a:r>
            <a:r>
              <a:rPr lang="en-US" sz="1100">
                <a:latin typeface="Poppins Light"/>
                <a:ea typeface="Poppins Light"/>
                <a:cs typeface="Poppins Light"/>
                <a:sym typeface="Poppins Light"/>
              </a:rPr>
              <a:t>URS</a:t>
            </a:r>
            <a:endParaRPr sz="1100" b="0" i="0" u="none" strike="noStrike" cap="none">
              <a:solidFill>
                <a:srgbClr val="000000"/>
              </a:solidFill>
              <a:latin typeface="Poppins Light"/>
              <a:ea typeface="Poppins Light"/>
              <a:cs typeface="Poppins Light"/>
              <a:sym typeface="Poppins Light"/>
            </a:endParaRPr>
          </a:p>
        </p:txBody>
      </p:sp>
      <p:sp>
        <p:nvSpPr>
          <p:cNvPr id="809" name="Google Shape;809;g112115b7cd9_0_0"/>
          <p:cNvSpPr txBox="1"/>
          <p:nvPr/>
        </p:nvSpPr>
        <p:spPr>
          <a:xfrm>
            <a:off x="359525" y="2487425"/>
            <a:ext cx="21081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Poppins Light"/>
                <a:ea typeface="Poppins Light"/>
                <a:cs typeface="Poppins Light"/>
                <a:sym typeface="Poppins Light"/>
              </a:rPr>
              <a:t>Pembangunan SIstem</a:t>
            </a:r>
            <a:endParaRPr sz="1100" b="0" i="0" u="none" strike="noStrike" cap="none">
              <a:solidFill>
                <a:srgbClr val="000000"/>
              </a:solidFill>
              <a:latin typeface="Poppins Light"/>
              <a:ea typeface="Poppins Light"/>
              <a:cs typeface="Poppins Light"/>
              <a:sym typeface="Poppins Light"/>
            </a:endParaRPr>
          </a:p>
        </p:txBody>
      </p:sp>
      <p:sp>
        <p:nvSpPr>
          <p:cNvPr id="810" name="Google Shape;810;g112115b7cd9_0_0"/>
          <p:cNvSpPr txBox="1"/>
          <p:nvPr/>
        </p:nvSpPr>
        <p:spPr>
          <a:xfrm>
            <a:off x="359525" y="2843675"/>
            <a:ext cx="22791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Poppins Light"/>
                <a:ea typeface="Poppins Light"/>
                <a:cs typeface="Poppins Light"/>
                <a:sym typeface="Poppins Light"/>
              </a:rPr>
              <a:t>User Acceptance Test (UAT)</a:t>
            </a:r>
            <a:endParaRPr sz="1100" b="0" i="0" u="none" strike="noStrike" cap="none">
              <a:solidFill>
                <a:srgbClr val="000000"/>
              </a:solidFill>
              <a:latin typeface="Poppins Light"/>
              <a:ea typeface="Poppins Light"/>
              <a:cs typeface="Poppins Light"/>
              <a:sym typeface="Poppins Light"/>
            </a:endParaRPr>
          </a:p>
        </p:txBody>
      </p:sp>
      <p:sp>
        <p:nvSpPr>
          <p:cNvPr id="811" name="Google Shape;811;g112115b7cd9_0_0"/>
          <p:cNvSpPr txBox="1"/>
          <p:nvPr/>
        </p:nvSpPr>
        <p:spPr>
          <a:xfrm>
            <a:off x="359525" y="3566750"/>
            <a:ext cx="192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latin typeface="Poppins Light"/>
                <a:ea typeface="Poppins Light"/>
                <a:cs typeface="Poppins Light"/>
                <a:sym typeface="Poppins Light"/>
              </a:rPr>
              <a:t>Latihan</a:t>
            </a:r>
            <a:endParaRPr sz="1200" b="0" i="0" u="none" strike="noStrike" cap="none">
              <a:solidFill>
                <a:srgbClr val="000000"/>
              </a:solidFill>
              <a:latin typeface="Poppins Light"/>
              <a:ea typeface="Poppins Light"/>
              <a:cs typeface="Poppins Light"/>
              <a:sym typeface="Poppins Light"/>
            </a:endParaRPr>
          </a:p>
        </p:txBody>
      </p:sp>
      <p:sp>
        <p:nvSpPr>
          <p:cNvPr id="812" name="Google Shape;812;g112115b7cd9_0_0"/>
          <p:cNvSpPr txBox="1"/>
          <p:nvPr/>
        </p:nvSpPr>
        <p:spPr>
          <a:xfrm>
            <a:off x="2817749" y="2487425"/>
            <a:ext cx="851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1 hari</a:t>
            </a:r>
            <a:endParaRPr sz="1100" b="0" i="0" u="none" strike="noStrike" cap="none">
              <a:solidFill>
                <a:srgbClr val="000000"/>
              </a:solidFill>
              <a:latin typeface="Poppins Light"/>
              <a:ea typeface="Poppins Light"/>
              <a:cs typeface="Poppins Light"/>
              <a:sym typeface="Poppins Light"/>
            </a:endParaRPr>
          </a:p>
        </p:txBody>
      </p:sp>
      <p:sp>
        <p:nvSpPr>
          <p:cNvPr id="813" name="Google Shape;813;g112115b7cd9_0_0"/>
          <p:cNvSpPr txBox="1"/>
          <p:nvPr/>
        </p:nvSpPr>
        <p:spPr>
          <a:xfrm>
            <a:off x="2817749" y="2843675"/>
            <a:ext cx="762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Poppins Light"/>
                <a:ea typeface="Poppins Light"/>
                <a:cs typeface="Poppins Light"/>
                <a:sym typeface="Poppins Light"/>
              </a:rPr>
              <a:t>2</a:t>
            </a:r>
            <a:r>
              <a:rPr lang="en-US" sz="1100" b="0" i="0" u="none" strike="noStrike" cap="none">
                <a:solidFill>
                  <a:srgbClr val="000000"/>
                </a:solidFill>
                <a:latin typeface="Poppins Light"/>
                <a:ea typeface="Poppins Light"/>
                <a:cs typeface="Poppins Light"/>
                <a:sym typeface="Poppins Light"/>
              </a:rPr>
              <a:t> hari</a:t>
            </a:r>
            <a:endParaRPr sz="1300" b="0" i="0" u="none" strike="noStrike" cap="none">
              <a:solidFill>
                <a:srgbClr val="000000"/>
              </a:solidFill>
              <a:latin typeface="Arial"/>
              <a:ea typeface="Arial"/>
              <a:cs typeface="Arial"/>
              <a:sym typeface="Arial"/>
            </a:endParaRPr>
          </a:p>
        </p:txBody>
      </p:sp>
      <p:sp>
        <p:nvSpPr>
          <p:cNvPr id="814" name="Google Shape;814;g112115b7cd9_0_0"/>
          <p:cNvSpPr txBox="1"/>
          <p:nvPr/>
        </p:nvSpPr>
        <p:spPr>
          <a:xfrm>
            <a:off x="2817750" y="3566750"/>
            <a:ext cx="9210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Poppins Light"/>
                <a:ea typeface="Poppins Light"/>
                <a:cs typeface="Poppins Light"/>
                <a:sym typeface="Poppins Light"/>
              </a:rPr>
              <a:t>2</a:t>
            </a:r>
            <a:r>
              <a:rPr lang="en-US" sz="1100" b="0" i="0" u="none" strike="noStrike" cap="none">
                <a:solidFill>
                  <a:srgbClr val="000000"/>
                </a:solidFill>
                <a:latin typeface="Poppins Light"/>
                <a:ea typeface="Poppins Light"/>
                <a:cs typeface="Poppins Light"/>
                <a:sym typeface="Poppins Light"/>
              </a:rPr>
              <a:t> minggu</a:t>
            </a:r>
            <a:endParaRPr sz="1300" b="0" i="0" u="none" strike="noStrike" cap="none">
              <a:solidFill>
                <a:srgbClr val="000000"/>
              </a:solidFill>
              <a:latin typeface="Arial"/>
              <a:ea typeface="Arial"/>
              <a:cs typeface="Arial"/>
              <a:sym typeface="Arial"/>
            </a:endParaRPr>
          </a:p>
        </p:txBody>
      </p:sp>
      <p:sp>
        <p:nvSpPr>
          <p:cNvPr id="815" name="Google Shape;815;g112115b7cd9_0_0"/>
          <p:cNvSpPr/>
          <p:nvPr/>
        </p:nvSpPr>
        <p:spPr>
          <a:xfrm>
            <a:off x="4229781" y="2066538"/>
            <a:ext cx="685500" cy="350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817" name="Google Shape;817;g112115b7cd9_0_0"/>
          <p:cNvSpPr txBox="1"/>
          <p:nvPr/>
        </p:nvSpPr>
        <p:spPr>
          <a:xfrm>
            <a:off x="2809086" y="2106388"/>
            <a:ext cx="851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oppins Light"/>
                <a:ea typeface="Poppins Light"/>
                <a:cs typeface="Poppins Light"/>
                <a:sym typeface="Poppins Light"/>
              </a:rPr>
              <a:t>10 bulan</a:t>
            </a:r>
            <a:endParaRPr sz="1100" b="0" i="0" u="none" strike="noStrike" cap="none">
              <a:solidFill>
                <a:srgbClr val="000000"/>
              </a:solidFill>
              <a:latin typeface="Poppins Light"/>
              <a:ea typeface="Poppins Light"/>
              <a:cs typeface="Poppins Light"/>
              <a:sym typeface="Poppins Light"/>
            </a:endParaRPr>
          </a:p>
        </p:txBody>
      </p:sp>
      <p:cxnSp>
        <p:nvCxnSpPr>
          <p:cNvPr id="818" name="Google Shape;818;g112115b7cd9_0_0"/>
          <p:cNvCxnSpPr/>
          <p:nvPr/>
        </p:nvCxnSpPr>
        <p:spPr>
          <a:xfrm>
            <a:off x="320050" y="496898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19" name="Google Shape;819;g112115b7cd9_0_0"/>
          <p:cNvCxnSpPr/>
          <p:nvPr/>
        </p:nvCxnSpPr>
        <p:spPr>
          <a:xfrm>
            <a:off x="320050" y="5331781"/>
            <a:ext cx="11109900" cy="0"/>
          </a:xfrm>
          <a:prstGeom prst="straightConnector1">
            <a:avLst/>
          </a:prstGeom>
          <a:noFill/>
          <a:ln w="50800" cap="flat" cmpd="sng">
            <a:solidFill>
              <a:srgbClr val="D8D8D8"/>
            </a:solidFill>
            <a:prstDash val="solid"/>
            <a:round/>
            <a:headEnd type="none" w="sm" len="sm"/>
            <a:tailEnd type="none" w="sm" len="sm"/>
          </a:ln>
        </p:spPr>
      </p:cxnSp>
      <p:cxnSp>
        <p:nvCxnSpPr>
          <p:cNvPr id="820" name="Google Shape;820;g112115b7cd9_0_0"/>
          <p:cNvCxnSpPr/>
          <p:nvPr/>
        </p:nvCxnSpPr>
        <p:spPr>
          <a:xfrm>
            <a:off x="310550" y="635647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21" name="Google Shape;821;g112115b7cd9_0_0"/>
          <p:cNvCxnSpPr/>
          <p:nvPr/>
        </p:nvCxnSpPr>
        <p:spPr>
          <a:xfrm>
            <a:off x="310550" y="567413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22" name="Google Shape;822;g112115b7cd9_0_0"/>
          <p:cNvCxnSpPr/>
          <p:nvPr/>
        </p:nvCxnSpPr>
        <p:spPr>
          <a:xfrm>
            <a:off x="324775" y="6041480"/>
            <a:ext cx="11109900" cy="0"/>
          </a:xfrm>
          <a:prstGeom prst="straightConnector1">
            <a:avLst/>
          </a:prstGeom>
          <a:noFill/>
          <a:ln w="19050" cap="flat" cmpd="sng">
            <a:solidFill>
              <a:srgbClr val="D8D8D8"/>
            </a:solidFill>
            <a:prstDash val="solid"/>
            <a:round/>
            <a:headEnd type="none" w="sm" len="sm"/>
            <a:tailEnd type="none" w="sm" len="sm"/>
          </a:ln>
        </p:spPr>
      </p:cxnSp>
      <p:sp>
        <p:nvSpPr>
          <p:cNvPr id="823" name="Google Shape;823;g112115b7cd9_0_0"/>
          <p:cNvSpPr/>
          <p:nvPr/>
        </p:nvSpPr>
        <p:spPr>
          <a:xfrm>
            <a:off x="4892850" y="2416919"/>
            <a:ext cx="6517432" cy="350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829" name="Google Shape;829;g112115b7cd9_0_0"/>
          <p:cNvSpPr txBox="1"/>
          <p:nvPr/>
        </p:nvSpPr>
        <p:spPr>
          <a:xfrm>
            <a:off x="359525" y="3185750"/>
            <a:ext cx="2386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latin typeface="Poppins Light"/>
                <a:ea typeface="Poppins Light"/>
                <a:cs typeface="Poppins Light"/>
                <a:sym typeface="Poppins Light"/>
              </a:rPr>
              <a:t>Final Acceptance Test (FAT)</a:t>
            </a:r>
            <a:endParaRPr sz="1200" b="0" i="0" u="none" strike="noStrike" cap="none">
              <a:solidFill>
                <a:srgbClr val="000000"/>
              </a:solidFill>
              <a:latin typeface="Poppins Light"/>
              <a:ea typeface="Poppins Light"/>
              <a:cs typeface="Poppins Light"/>
              <a:sym typeface="Poppins Light"/>
            </a:endParaRPr>
          </a:p>
        </p:txBody>
      </p:sp>
      <p:cxnSp>
        <p:nvCxnSpPr>
          <p:cNvPr id="830" name="Google Shape;830;g112115b7cd9_0_0"/>
          <p:cNvCxnSpPr/>
          <p:nvPr/>
        </p:nvCxnSpPr>
        <p:spPr>
          <a:xfrm>
            <a:off x="320050" y="3483647"/>
            <a:ext cx="11109900" cy="0"/>
          </a:xfrm>
          <a:prstGeom prst="straightConnector1">
            <a:avLst/>
          </a:prstGeom>
          <a:noFill/>
          <a:ln w="19050" cap="flat" cmpd="sng">
            <a:solidFill>
              <a:srgbClr val="D8D8D8"/>
            </a:solidFill>
            <a:prstDash val="solid"/>
            <a:round/>
            <a:headEnd type="none" w="sm" len="sm"/>
            <a:tailEnd type="none" w="sm" len="sm"/>
          </a:ln>
        </p:spPr>
      </p:cxnSp>
      <p:sp>
        <p:nvSpPr>
          <p:cNvPr id="831" name="Google Shape;831;g112115b7cd9_0_0"/>
          <p:cNvSpPr txBox="1"/>
          <p:nvPr/>
        </p:nvSpPr>
        <p:spPr>
          <a:xfrm>
            <a:off x="2817750" y="3185750"/>
            <a:ext cx="9210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Poppins Light"/>
                <a:ea typeface="Poppins Light"/>
                <a:cs typeface="Poppins Light"/>
                <a:sym typeface="Poppins Light"/>
              </a:rPr>
              <a:t>1 hari</a:t>
            </a:r>
            <a:endParaRPr sz="1300" b="0" i="0" u="none" strike="noStrike" cap="none">
              <a:solidFill>
                <a:srgbClr val="000000"/>
              </a:solidFill>
              <a:latin typeface="Arial"/>
              <a:ea typeface="Arial"/>
              <a:cs typeface="Arial"/>
              <a:sym typeface="Arial"/>
            </a:endParaRPr>
          </a:p>
        </p:txBody>
      </p:sp>
      <p:sp>
        <p:nvSpPr>
          <p:cNvPr id="832" name="Google Shape;832;g112115b7cd9_0_0"/>
          <p:cNvSpPr/>
          <p:nvPr/>
        </p:nvSpPr>
        <p:spPr>
          <a:xfrm>
            <a:off x="3608148" y="2785275"/>
            <a:ext cx="130500" cy="35040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833" name="Google Shape;833;g112115b7cd9_0_0"/>
          <p:cNvSpPr/>
          <p:nvPr/>
        </p:nvSpPr>
        <p:spPr>
          <a:xfrm>
            <a:off x="3760548" y="3160867"/>
            <a:ext cx="130500" cy="318545"/>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834" name="Google Shape;834;g112115b7cd9_0_0"/>
          <p:cNvSpPr/>
          <p:nvPr/>
        </p:nvSpPr>
        <p:spPr>
          <a:xfrm>
            <a:off x="4240500" y="3472424"/>
            <a:ext cx="292800" cy="385440"/>
          </a:xfrm>
          <a:prstGeom prst="rect">
            <a:avLst/>
          </a:prstGeom>
          <a:solidFill>
            <a:srgbClr val="00A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Light"/>
              <a:ea typeface="Poppins Light"/>
              <a:cs typeface="Poppins Light"/>
              <a:sym typeface="Poppins Light"/>
            </a:endParaRPr>
          </a:p>
        </p:txBody>
      </p:sp>
      <p:sp>
        <p:nvSpPr>
          <p:cNvPr id="835" name="Google Shape;835;g112115b7cd9_0_0"/>
          <p:cNvSpPr txBox="1"/>
          <p:nvPr/>
        </p:nvSpPr>
        <p:spPr>
          <a:xfrm>
            <a:off x="4272775" y="3873263"/>
            <a:ext cx="3653100" cy="353913"/>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rgbClr val="FF0000"/>
                </a:solidFill>
                <a:latin typeface="Calibri"/>
                <a:ea typeface="Calibri"/>
                <a:cs typeface="Calibri"/>
                <a:sym typeface="Calibri"/>
              </a:rPr>
              <a:t>Milestone</a:t>
            </a:r>
            <a:r>
              <a:rPr lang="en-US" sz="1100" b="0" i="0" u="none" strike="noStrike" cap="none">
                <a:solidFill>
                  <a:srgbClr val="000000"/>
                </a:solidFill>
                <a:latin typeface="Calibri"/>
                <a:ea typeface="Calibri"/>
                <a:cs typeface="Calibri"/>
                <a:sym typeface="Calibri"/>
              </a:rPr>
              <a:t> : System Fully Online for UMP</a:t>
            </a:r>
            <a:endParaRPr sz="1100" b="0" i="0" u="none" strike="noStrike" cap="none">
              <a:solidFill>
                <a:srgbClr val="000000"/>
              </a:solidFill>
              <a:latin typeface="Calibri"/>
              <a:ea typeface="Calibri"/>
              <a:cs typeface="Calibri"/>
              <a:sym typeface="Calibri"/>
            </a:endParaRPr>
          </a:p>
        </p:txBody>
      </p:sp>
      <p:sp>
        <p:nvSpPr>
          <p:cNvPr id="836" name="Google Shape;836;g112115b7cd9_0_0"/>
          <p:cNvSpPr txBox="1"/>
          <p:nvPr/>
        </p:nvSpPr>
        <p:spPr>
          <a:xfrm>
            <a:off x="3949825" y="2928525"/>
            <a:ext cx="3653100" cy="353913"/>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100" dirty="0">
                <a:solidFill>
                  <a:schemeClr val="dk1"/>
                </a:solidFill>
                <a:latin typeface="Calibri"/>
                <a:ea typeface="Calibri"/>
                <a:cs typeface="Calibri"/>
                <a:sym typeface="Calibri"/>
              </a:rPr>
              <a:t>UAT &amp; FAT (JAN 2023)</a:t>
            </a:r>
            <a:endParaRPr sz="1000" b="0" i="0" u="none" strike="noStrike" cap="none" dirty="0">
              <a:solidFill>
                <a:schemeClr val="dk1"/>
              </a:solidFill>
              <a:latin typeface="Calibri"/>
              <a:ea typeface="Calibri"/>
              <a:cs typeface="Calibri"/>
              <a:sym typeface="Calibri"/>
            </a:endParaRPr>
          </a:p>
        </p:txBody>
      </p:sp>
      <p:sp>
        <p:nvSpPr>
          <p:cNvPr id="837" name="Google Shape;837;g112115b7cd9_0_0"/>
          <p:cNvSpPr txBox="1"/>
          <p:nvPr/>
        </p:nvSpPr>
        <p:spPr>
          <a:xfrm>
            <a:off x="4711825" y="3461925"/>
            <a:ext cx="3653100" cy="353913"/>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100">
                <a:solidFill>
                  <a:schemeClr val="dk1"/>
                </a:solidFill>
                <a:latin typeface="Calibri"/>
                <a:ea typeface="Calibri"/>
                <a:cs typeface="Calibri"/>
                <a:sym typeface="Calibri"/>
              </a:rPr>
              <a:t>Latihan (FEB 2023)</a:t>
            </a:r>
            <a:endParaRPr sz="1000" b="0" i="0" u="none" strike="noStrike" cap="none">
              <a:solidFill>
                <a:schemeClr val="dk1"/>
              </a:solidFill>
              <a:latin typeface="Calibri"/>
              <a:ea typeface="Calibri"/>
              <a:cs typeface="Calibri"/>
              <a:sym typeface="Calibri"/>
            </a:endParaRPr>
          </a:p>
        </p:txBody>
      </p:sp>
      <p:sp>
        <p:nvSpPr>
          <p:cNvPr id="99" name="Rectangle 98">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SISTEM </a:t>
            </a:r>
            <a:r>
              <a:rPr lang="en-MY" sz="1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iBAKAT</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00" name="Rectangle 99">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75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155" name="Group 154">
            <a:extLst>
              <a:ext uri="{FF2B5EF4-FFF2-40B4-BE49-F238E27FC236}">
                <a16:creationId xmlns:a16="http://schemas.microsoft.com/office/drawing/2014/main" id="{C0C3F81F-F1CB-4686-A8E2-2207897AA962}"/>
              </a:ext>
            </a:extLst>
          </p:cNvPr>
          <p:cNvGrpSpPr/>
          <p:nvPr/>
        </p:nvGrpSpPr>
        <p:grpSpPr>
          <a:xfrm>
            <a:off x="-11995" y="1"/>
            <a:ext cx="12203996" cy="6871877"/>
            <a:chOff x="-11995" y="1"/>
            <a:chExt cx="12203996" cy="6871877"/>
          </a:xfrm>
        </p:grpSpPr>
        <p:sp>
          <p:nvSpPr>
            <p:cNvPr id="156" name="Google Shape;1542;p167">
              <a:extLst>
                <a:ext uri="{FF2B5EF4-FFF2-40B4-BE49-F238E27FC236}">
                  <a16:creationId xmlns:a16="http://schemas.microsoft.com/office/drawing/2014/main" id="{9C3AF835-437E-449D-B72C-29C96816FBD8}"/>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57" name="Google Shape;1570;p167" descr="Logo, company name&#10;&#10;Description automatically generated">
              <a:extLst>
                <a:ext uri="{FF2B5EF4-FFF2-40B4-BE49-F238E27FC236}">
                  <a16:creationId xmlns:a16="http://schemas.microsoft.com/office/drawing/2014/main" id="{D09BC241-E8AA-4C90-9909-0380B6CC4015}"/>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58" name="Group 157">
              <a:extLst>
                <a:ext uri="{FF2B5EF4-FFF2-40B4-BE49-F238E27FC236}">
                  <a16:creationId xmlns:a16="http://schemas.microsoft.com/office/drawing/2014/main" id="{798F3439-FD91-4B6D-964F-D5E600282EE9}"/>
                </a:ext>
              </a:extLst>
            </p:cNvPr>
            <p:cNvGrpSpPr/>
            <p:nvPr/>
          </p:nvGrpSpPr>
          <p:grpSpPr>
            <a:xfrm>
              <a:off x="-11995" y="6043041"/>
              <a:ext cx="12203996" cy="828837"/>
              <a:chOff x="-11995" y="6043041"/>
              <a:chExt cx="12203996" cy="828837"/>
            </a:xfrm>
          </p:grpSpPr>
          <p:pic>
            <p:nvPicPr>
              <p:cNvPr id="159" name="Picture 158">
                <a:extLst>
                  <a:ext uri="{FF2B5EF4-FFF2-40B4-BE49-F238E27FC236}">
                    <a16:creationId xmlns:a16="http://schemas.microsoft.com/office/drawing/2014/main" id="{147EE5D6-F03F-4882-86EB-FC8E970CE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60" name="Group 159">
                <a:extLst>
                  <a:ext uri="{FF2B5EF4-FFF2-40B4-BE49-F238E27FC236}">
                    <a16:creationId xmlns:a16="http://schemas.microsoft.com/office/drawing/2014/main" id="{C7BA12CC-521D-4964-8D70-1E7479D08249}"/>
                  </a:ext>
                </a:extLst>
              </p:cNvPr>
              <p:cNvGrpSpPr/>
              <p:nvPr/>
            </p:nvGrpSpPr>
            <p:grpSpPr>
              <a:xfrm>
                <a:off x="1561739" y="6627845"/>
                <a:ext cx="3540864" cy="241516"/>
                <a:chOff x="1561739" y="6627845"/>
                <a:chExt cx="3540864" cy="241516"/>
              </a:xfrm>
            </p:grpSpPr>
            <p:pic>
              <p:nvPicPr>
                <p:cNvPr id="165" name="Google Shape;1546;p167">
                  <a:extLst>
                    <a:ext uri="{FF2B5EF4-FFF2-40B4-BE49-F238E27FC236}">
                      <a16:creationId xmlns:a16="http://schemas.microsoft.com/office/drawing/2014/main" id="{7E4533DB-CEC0-470D-B9DA-36B73E8285C0}"/>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66" name="Google Shape;1547;p167">
                  <a:extLst>
                    <a:ext uri="{FF2B5EF4-FFF2-40B4-BE49-F238E27FC236}">
                      <a16:creationId xmlns:a16="http://schemas.microsoft.com/office/drawing/2014/main" id="{2B2A8929-2EDE-4574-BC0B-17F7CFEE467E}"/>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61" name="Google Shape;1548;p167">
                <a:extLst>
                  <a:ext uri="{FF2B5EF4-FFF2-40B4-BE49-F238E27FC236}">
                    <a16:creationId xmlns:a16="http://schemas.microsoft.com/office/drawing/2014/main" id="{D03C2B60-F54E-426C-A762-535AFB047F6F}"/>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62" name="Group 161">
                <a:extLst>
                  <a:ext uri="{FF2B5EF4-FFF2-40B4-BE49-F238E27FC236}">
                    <a16:creationId xmlns:a16="http://schemas.microsoft.com/office/drawing/2014/main" id="{A8D1309D-28E1-462F-96B8-E2DC31CD9CEC}"/>
                  </a:ext>
                </a:extLst>
              </p:cNvPr>
              <p:cNvGrpSpPr/>
              <p:nvPr/>
            </p:nvGrpSpPr>
            <p:grpSpPr>
              <a:xfrm>
                <a:off x="9555669" y="6135729"/>
                <a:ext cx="2002917" cy="620087"/>
                <a:chOff x="9693783" y="6029325"/>
                <a:chExt cx="2002917" cy="620087"/>
              </a:xfrm>
            </p:grpSpPr>
            <p:sp>
              <p:nvSpPr>
                <p:cNvPr id="163" name="Rectangle 162">
                  <a:extLst>
                    <a:ext uri="{FF2B5EF4-FFF2-40B4-BE49-F238E27FC236}">
                      <a16:creationId xmlns:a16="http://schemas.microsoft.com/office/drawing/2014/main" id="{596A45DC-BB5C-405C-9C01-757286F86A8F}"/>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descr="A picture containing text&#10;&#10;Description automatically generated">
                  <a:extLst>
                    <a:ext uri="{FF2B5EF4-FFF2-40B4-BE49-F238E27FC236}">
                      <a16:creationId xmlns:a16="http://schemas.microsoft.com/office/drawing/2014/main" id="{8AD4101F-E888-41C8-A21F-A66550C41F4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47" name="Google Shape;312;g10eb183e25b_4_441">
            <a:extLst>
              <a:ext uri="{FF2B5EF4-FFF2-40B4-BE49-F238E27FC236}">
                <a16:creationId xmlns:a16="http://schemas.microsoft.com/office/drawing/2014/main" id="{FD4F4154-EF65-314D-A815-1F46CE519D22}"/>
              </a:ext>
            </a:extLst>
          </p:cNvPr>
          <p:cNvSpPr txBox="1"/>
          <p:nvPr/>
        </p:nvSpPr>
        <p:spPr>
          <a:xfrm>
            <a:off x="10368058" y="2722616"/>
            <a:ext cx="1421385" cy="338524"/>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FF0000"/>
                </a:solidFill>
                <a:latin typeface="Calibri"/>
                <a:ea typeface="Calibri"/>
                <a:cs typeface="Calibri"/>
                <a:sym typeface="Calibri"/>
              </a:rPr>
              <a:t>Latihan </a:t>
            </a:r>
            <a:r>
              <a:rPr lang="en-US" sz="1000" dirty="0" err="1">
                <a:solidFill>
                  <a:srgbClr val="FF0000"/>
                </a:solidFill>
                <a:latin typeface="Calibri"/>
                <a:ea typeface="Calibri"/>
                <a:cs typeface="Calibri"/>
                <a:sym typeface="Calibri"/>
              </a:rPr>
              <a:t>pengguna</a:t>
            </a:r>
            <a:r>
              <a:rPr lang="en-US" sz="1000" dirty="0">
                <a:solidFill>
                  <a:srgbClr val="FF0000"/>
                </a:solidFill>
                <a:latin typeface="Calibri"/>
                <a:ea typeface="Calibri"/>
                <a:cs typeface="Calibri"/>
                <a:sym typeface="Calibri"/>
              </a:rPr>
              <a:t> 2023</a:t>
            </a:r>
            <a:endParaRPr sz="1000" dirty="0">
              <a:latin typeface="Calibri"/>
              <a:ea typeface="Calibri"/>
              <a:cs typeface="Calibri"/>
              <a:sym typeface="Calibri"/>
            </a:endParaRPr>
          </a:p>
        </p:txBody>
      </p:sp>
      <p:sp>
        <p:nvSpPr>
          <p:cNvPr id="146" name="Google Shape;312;g10eb183e25b_4_441">
            <a:extLst>
              <a:ext uri="{FF2B5EF4-FFF2-40B4-BE49-F238E27FC236}">
                <a16:creationId xmlns:a16="http://schemas.microsoft.com/office/drawing/2014/main" id="{B0337D72-CD15-444D-BCC8-5B1908F2CADE}"/>
              </a:ext>
            </a:extLst>
          </p:cNvPr>
          <p:cNvSpPr txBox="1"/>
          <p:nvPr/>
        </p:nvSpPr>
        <p:spPr>
          <a:xfrm>
            <a:off x="10368059" y="2367646"/>
            <a:ext cx="999415" cy="338524"/>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FF0000"/>
                </a:solidFill>
                <a:latin typeface="Calibri"/>
                <a:ea typeface="Calibri"/>
                <a:cs typeface="Calibri"/>
                <a:sym typeface="Calibri"/>
              </a:rPr>
              <a:t>February 2023</a:t>
            </a:r>
            <a:endParaRPr sz="1000" dirty="0">
              <a:latin typeface="Calibri"/>
              <a:ea typeface="Calibri"/>
              <a:cs typeface="Calibri"/>
              <a:sym typeface="Calibri"/>
            </a:endParaRPr>
          </a:p>
        </p:txBody>
      </p:sp>
      <p:sp>
        <p:nvSpPr>
          <p:cNvPr id="145" name="Google Shape;312;g10eb183e25b_4_441">
            <a:extLst>
              <a:ext uri="{FF2B5EF4-FFF2-40B4-BE49-F238E27FC236}">
                <a16:creationId xmlns:a16="http://schemas.microsoft.com/office/drawing/2014/main" id="{B553841E-B377-934D-B09F-3B3E79AEBB90}"/>
              </a:ext>
            </a:extLst>
          </p:cNvPr>
          <p:cNvSpPr txBox="1"/>
          <p:nvPr/>
        </p:nvSpPr>
        <p:spPr>
          <a:xfrm>
            <a:off x="10951922" y="1918565"/>
            <a:ext cx="897406"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FF0000"/>
                </a:solidFill>
                <a:latin typeface="Calibri"/>
                <a:ea typeface="Calibri"/>
                <a:cs typeface="Calibri"/>
                <a:sym typeface="Calibri"/>
              </a:rPr>
              <a:t>Until End of </a:t>
            </a:r>
          </a:p>
          <a:p>
            <a:pPr marL="0" lvl="0" indent="0" algn="l" rtl="0">
              <a:spcBef>
                <a:spcPts val="0"/>
              </a:spcBef>
              <a:spcAft>
                <a:spcPts val="0"/>
              </a:spcAft>
              <a:buNone/>
            </a:pPr>
            <a:r>
              <a:rPr lang="en-US" sz="1000" dirty="0">
                <a:solidFill>
                  <a:srgbClr val="FF0000"/>
                </a:solidFill>
                <a:latin typeface="Calibri"/>
                <a:ea typeface="Calibri"/>
                <a:cs typeface="Calibri"/>
                <a:sym typeface="Calibri"/>
              </a:rPr>
              <a:t>January 2023</a:t>
            </a:r>
            <a:endParaRPr sz="1000" dirty="0">
              <a:latin typeface="Calibri"/>
              <a:ea typeface="Calibri"/>
              <a:cs typeface="Calibri"/>
              <a:sym typeface="Calibri"/>
            </a:endParaRPr>
          </a:p>
        </p:txBody>
      </p:sp>
      <p:sp>
        <p:nvSpPr>
          <p:cNvPr id="234" name="Google Shape;234;g10eb183e25b_4_441"/>
          <p:cNvSpPr/>
          <p:nvPr/>
        </p:nvSpPr>
        <p:spPr>
          <a:xfrm>
            <a:off x="3226611"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35" name="Google Shape;235;g10eb183e25b_4_441"/>
          <p:cNvSpPr/>
          <p:nvPr/>
        </p:nvSpPr>
        <p:spPr>
          <a:xfrm>
            <a:off x="3882495"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36" name="Google Shape;236;g10eb183e25b_4_441"/>
          <p:cNvSpPr/>
          <p:nvPr/>
        </p:nvSpPr>
        <p:spPr>
          <a:xfrm>
            <a:off x="4538378"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37" name="Google Shape;237;g10eb183e25b_4_441"/>
          <p:cNvSpPr/>
          <p:nvPr/>
        </p:nvSpPr>
        <p:spPr>
          <a:xfrm>
            <a:off x="5194262"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38" name="Google Shape;238;g10eb183e25b_4_441"/>
          <p:cNvSpPr/>
          <p:nvPr/>
        </p:nvSpPr>
        <p:spPr>
          <a:xfrm>
            <a:off x="5850146"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39" name="Google Shape;239;g10eb183e25b_4_441"/>
          <p:cNvSpPr/>
          <p:nvPr/>
        </p:nvSpPr>
        <p:spPr>
          <a:xfrm>
            <a:off x="6506030"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0" name="Google Shape;240;g10eb183e25b_4_441"/>
          <p:cNvSpPr/>
          <p:nvPr/>
        </p:nvSpPr>
        <p:spPr>
          <a:xfrm>
            <a:off x="7161914"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1" name="Google Shape;241;g10eb183e25b_4_441"/>
          <p:cNvSpPr/>
          <p:nvPr/>
        </p:nvSpPr>
        <p:spPr>
          <a:xfrm>
            <a:off x="7817797"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2" name="Google Shape;242;g10eb183e25b_4_441"/>
          <p:cNvSpPr/>
          <p:nvPr/>
        </p:nvSpPr>
        <p:spPr>
          <a:xfrm>
            <a:off x="8473681"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3" name="Google Shape;243;g10eb183e25b_4_441"/>
          <p:cNvSpPr/>
          <p:nvPr/>
        </p:nvSpPr>
        <p:spPr>
          <a:xfrm>
            <a:off x="9129565"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4" name="Google Shape;244;g10eb183e25b_4_441"/>
          <p:cNvSpPr/>
          <p:nvPr/>
        </p:nvSpPr>
        <p:spPr>
          <a:xfrm>
            <a:off x="9785449"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5" name="Google Shape;245;g10eb183e25b_4_441"/>
          <p:cNvSpPr/>
          <p:nvPr/>
        </p:nvSpPr>
        <p:spPr>
          <a:xfrm>
            <a:off x="10441333"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6" name="Google Shape;246;g10eb183e25b_4_441"/>
          <p:cNvSpPr/>
          <p:nvPr/>
        </p:nvSpPr>
        <p:spPr>
          <a:xfrm>
            <a:off x="426451" y="908050"/>
            <a:ext cx="18276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7" name="Google Shape;247;g10eb183e25b_4_441"/>
          <p:cNvSpPr/>
          <p:nvPr/>
        </p:nvSpPr>
        <p:spPr>
          <a:xfrm>
            <a:off x="2194700" y="908050"/>
            <a:ext cx="1032000" cy="4215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48" name="Google Shape;248;g10eb183e25b_4_441"/>
          <p:cNvSpPr txBox="1"/>
          <p:nvPr/>
        </p:nvSpPr>
        <p:spPr>
          <a:xfrm>
            <a:off x="3291996" y="943504"/>
            <a:ext cx="5172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JAN</a:t>
            </a:r>
            <a:endParaRPr sz="700"/>
          </a:p>
        </p:txBody>
      </p:sp>
      <p:sp>
        <p:nvSpPr>
          <p:cNvPr id="249" name="Google Shape;249;g10eb183e25b_4_441"/>
          <p:cNvSpPr txBox="1"/>
          <p:nvPr/>
        </p:nvSpPr>
        <p:spPr>
          <a:xfrm>
            <a:off x="3982466" y="943504"/>
            <a:ext cx="45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FEB</a:t>
            </a:r>
            <a:endParaRPr sz="700"/>
          </a:p>
        </p:txBody>
      </p:sp>
      <p:sp>
        <p:nvSpPr>
          <p:cNvPr id="250" name="Google Shape;250;g10eb183e25b_4_441"/>
          <p:cNvSpPr txBox="1"/>
          <p:nvPr/>
        </p:nvSpPr>
        <p:spPr>
          <a:xfrm>
            <a:off x="4580751" y="943504"/>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MAR</a:t>
            </a:r>
            <a:endParaRPr sz="700"/>
          </a:p>
        </p:txBody>
      </p:sp>
      <p:sp>
        <p:nvSpPr>
          <p:cNvPr id="251" name="Google Shape;251;g10eb183e25b_4_441"/>
          <p:cNvSpPr txBox="1"/>
          <p:nvPr/>
        </p:nvSpPr>
        <p:spPr>
          <a:xfrm>
            <a:off x="5268040" y="943504"/>
            <a:ext cx="50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APR</a:t>
            </a:r>
            <a:endParaRPr sz="700"/>
          </a:p>
        </p:txBody>
      </p:sp>
      <p:sp>
        <p:nvSpPr>
          <p:cNvPr id="252" name="Google Shape;252;g10eb183e25b_4_441"/>
          <p:cNvSpPr txBox="1"/>
          <p:nvPr/>
        </p:nvSpPr>
        <p:spPr>
          <a:xfrm>
            <a:off x="10463213" y="940990"/>
            <a:ext cx="585326" cy="292368"/>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dirty="0">
                <a:solidFill>
                  <a:schemeClr val="lt1"/>
                </a:solidFill>
                <a:latin typeface="Poppins"/>
                <a:ea typeface="Poppins"/>
                <a:cs typeface="Poppins"/>
                <a:sym typeface="Poppins"/>
              </a:rPr>
              <a:t>DEC</a:t>
            </a:r>
            <a:endParaRPr sz="700" dirty="0"/>
          </a:p>
        </p:txBody>
      </p:sp>
      <p:sp>
        <p:nvSpPr>
          <p:cNvPr id="253" name="Google Shape;253;g10eb183e25b_4_441"/>
          <p:cNvSpPr txBox="1"/>
          <p:nvPr/>
        </p:nvSpPr>
        <p:spPr>
          <a:xfrm>
            <a:off x="7260529" y="943504"/>
            <a:ext cx="453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JUL</a:t>
            </a:r>
            <a:endParaRPr sz="700"/>
          </a:p>
        </p:txBody>
      </p:sp>
      <p:sp>
        <p:nvSpPr>
          <p:cNvPr id="254" name="Google Shape;254;g10eb183e25b_4_441"/>
          <p:cNvSpPr txBox="1"/>
          <p:nvPr/>
        </p:nvSpPr>
        <p:spPr>
          <a:xfrm>
            <a:off x="7870002" y="943504"/>
            <a:ext cx="54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AUG</a:t>
            </a:r>
            <a:endParaRPr sz="700"/>
          </a:p>
        </p:txBody>
      </p:sp>
      <p:sp>
        <p:nvSpPr>
          <p:cNvPr id="255" name="Google Shape;255;g10eb183e25b_4_441"/>
          <p:cNvSpPr txBox="1"/>
          <p:nvPr/>
        </p:nvSpPr>
        <p:spPr>
          <a:xfrm>
            <a:off x="8520838" y="943504"/>
            <a:ext cx="578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SEPT</a:t>
            </a:r>
            <a:endParaRPr sz="700"/>
          </a:p>
        </p:txBody>
      </p:sp>
      <p:sp>
        <p:nvSpPr>
          <p:cNvPr id="256" name="Google Shape;256;g10eb183e25b_4_441"/>
          <p:cNvSpPr txBox="1"/>
          <p:nvPr/>
        </p:nvSpPr>
        <p:spPr>
          <a:xfrm>
            <a:off x="9195398" y="943504"/>
            <a:ext cx="5307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OCT</a:t>
            </a:r>
            <a:endParaRPr sz="700"/>
          </a:p>
        </p:txBody>
      </p:sp>
      <p:sp>
        <p:nvSpPr>
          <p:cNvPr id="257" name="Google Shape;257;g10eb183e25b_4_441"/>
          <p:cNvSpPr txBox="1"/>
          <p:nvPr/>
        </p:nvSpPr>
        <p:spPr>
          <a:xfrm>
            <a:off x="5888701" y="943504"/>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MAY</a:t>
            </a:r>
            <a:endParaRPr sz="700"/>
          </a:p>
        </p:txBody>
      </p:sp>
      <p:sp>
        <p:nvSpPr>
          <p:cNvPr id="258" name="Google Shape;258;g10eb183e25b_4_441"/>
          <p:cNvSpPr txBox="1"/>
          <p:nvPr/>
        </p:nvSpPr>
        <p:spPr>
          <a:xfrm>
            <a:off x="6580017" y="943504"/>
            <a:ext cx="51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JUN</a:t>
            </a:r>
            <a:endParaRPr sz="700"/>
          </a:p>
        </p:txBody>
      </p:sp>
      <p:sp>
        <p:nvSpPr>
          <p:cNvPr id="259" name="Google Shape;259;g10eb183e25b_4_441"/>
          <p:cNvSpPr txBox="1"/>
          <p:nvPr/>
        </p:nvSpPr>
        <p:spPr>
          <a:xfrm>
            <a:off x="9834977" y="943504"/>
            <a:ext cx="558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NOV</a:t>
            </a:r>
            <a:endParaRPr sz="700"/>
          </a:p>
        </p:txBody>
      </p:sp>
      <p:sp>
        <p:nvSpPr>
          <p:cNvPr id="260" name="Google Shape;260;g10eb183e25b_4_441"/>
          <p:cNvSpPr txBox="1"/>
          <p:nvPr/>
        </p:nvSpPr>
        <p:spPr>
          <a:xfrm>
            <a:off x="2328545" y="983579"/>
            <a:ext cx="836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PERIOD</a:t>
            </a:r>
            <a:endParaRPr sz="700"/>
          </a:p>
        </p:txBody>
      </p:sp>
      <p:sp>
        <p:nvSpPr>
          <p:cNvPr id="261" name="Google Shape;261;g10eb183e25b_4_441"/>
          <p:cNvSpPr txBox="1"/>
          <p:nvPr/>
        </p:nvSpPr>
        <p:spPr>
          <a:xfrm>
            <a:off x="868478" y="943504"/>
            <a:ext cx="7593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TASKS</a:t>
            </a:r>
            <a:endParaRPr sz="700"/>
          </a:p>
        </p:txBody>
      </p:sp>
      <p:sp>
        <p:nvSpPr>
          <p:cNvPr id="262" name="Google Shape;262;g10eb183e25b_4_441"/>
          <p:cNvSpPr/>
          <p:nvPr/>
        </p:nvSpPr>
        <p:spPr>
          <a:xfrm>
            <a:off x="3226611"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63" name="Google Shape;263;g10eb183e25b_4_441"/>
          <p:cNvSpPr txBox="1"/>
          <p:nvPr/>
        </p:nvSpPr>
        <p:spPr>
          <a:xfrm>
            <a:off x="3623301" y="580232"/>
            <a:ext cx="117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1</a:t>
            </a:r>
            <a:r>
              <a:rPr lang="en-US" sz="1600" b="1" i="0" u="none" strike="noStrike" cap="none" baseline="30000">
                <a:solidFill>
                  <a:schemeClr val="lt1"/>
                </a:solidFill>
                <a:latin typeface="Poppins"/>
                <a:ea typeface="Poppins"/>
                <a:cs typeface="Poppins"/>
                <a:sym typeface="Poppins"/>
              </a:rPr>
              <a:t>st</a:t>
            </a:r>
            <a:r>
              <a:rPr lang="en-US" sz="1600" b="1" i="0" u="none" strike="noStrike" cap="none">
                <a:solidFill>
                  <a:schemeClr val="lt1"/>
                </a:solidFill>
                <a:latin typeface="Poppins"/>
                <a:ea typeface="Poppins"/>
                <a:cs typeface="Poppins"/>
                <a:sym typeface="Poppins"/>
              </a:rPr>
              <a:t> Quarter</a:t>
            </a:r>
            <a:endParaRPr sz="700"/>
          </a:p>
        </p:txBody>
      </p:sp>
      <p:sp>
        <p:nvSpPr>
          <p:cNvPr id="264" name="Google Shape;264;g10eb183e25b_4_441"/>
          <p:cNvSpPr/>
          <p:nvPr/>
        </p:nvSpPr>
        <p:spPr>
          <a:xfrm>
            <a:off x="5194263"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65" name="Google Shape;265;g10eb183e25b_4_441"/>
          <p:cNvSpPr txBox="1"/>
          <p:nvPr/>
        </p:nvSpPr>
        <p:spPr>
          <a:xfrm>
            <a:off x="5544053" y="580232"/>
            <a:ext cx="126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2</a:t>
            </a:r>
            <a:r>
              <a:rPr lang="en-US" sz="1600" b="1" i="0" u="none" strike="noStrike" cap="none" baseline="30000">
                <a:solidFill>
                  <a:schemeClr val="lt1"/>
                </a:solidFill>
                <a:latin typeface="Poppins"/>
                <a:ea typeface="Poppins"/>
                <a:cs typeface="Poppins"/>
                <a:sym typeface="Poppins"/>
              </a:rPr>
              <a:t>nd</a:t>
            </a:r>
            <a:r>
              <a:rPr lang="en-US" sz="1600" b="1" i="0" u="none" strike="noStrike" cap="none">
                <a:solidFill>
                  <a:schemeClr val="lt1"/>
                </a:solidFill>
                <a:latin typeface="Poppins"/>
                <a:ea typeface="Poppins"/>
                <a:cs typeface="Poppins"/>
                <a:sym typeface="Poppins"/>
              </a:rPr>
              <a:t> Quarter</a:t>
            </a:r>
            <a:endParaRPr sz="700"/>
          </a:p>
        </p:txBody>
      </p:sp>
      <p:sp>
        <p:nvSpPr>
          <p:cNvPr id="266" name="Google Shape;266;g10eb183e25b_4_441"/>
          <p:cNvSpPr/>
          <p:nvPr/>
        </p:nvSpPr>
        <p:spPr>
          <a:xfrm>
            <a:off x="7161914"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67" name="Google Shape;267;g10eb183e25b_4_441"/>
          <p:cNvSpPr txBox="1"/>
          <p:nvPr/>
        </p:nvSpPr>
        <p:spPr>
          <a:xfrm>
            <a:off x="7524932" y="580232"/>
            <a:ext cx="1238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3</a:t>
            </a:r>
            <a:r>
              <a:rPr lang="en-US" sz="1600" b="1" i="0" u="none" strike="noStrike" cap="none" baseline="30000">
                <a:solidFill>
                  <a:schemeClr val="lt1"/>
                </a:solidFill>
                <a:latin typeface="Poppins"/>
                <a:ea typeface="Poppins"/>
                <a:cs typeface="Poppins"/>
                <a:sym typeface="Poppins"/>
              </a:rPr>
              <a:t>rd</a:t>
            </a:r>
            <a:r>
              <a:rPr lang="en-US" sz="1600" b="1" i="0" u="none" strike="noStrike" cap="none">
                <a:solidFill>
                  <a:schemeClr val="lt1"/>
                </a:solidFill>
                <a:latin typeface="Poppins"/>
                <a:ea typeface="Poppins"/>
                <a:cs typeface="Poppins"/>
                <a:sym typeface="Poppins"/>
              </a:rPr>
              <a:t> Quarter</a:t>
            </a:r>
            <a:endParaRPr sz="700"/>
          </a:p>
        </p:txBody>
      </p:sp>
      <p:sp>
        <p:nvSpPr>
          <p:cNvPr id="268" name="Google Shape;268;g10eb183e25b_4_441"/>
          <p:cNvSpPr/>
          <p:nvPr/>
        </p:nvSpPr>
        <p:spPr>
          <a:xfrm>
            <a:off x="9129565"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269" name="Google Shape;269;g10eb183e25b_4_441"/>
          <p:cNvSpPr txBox="1"/>
          <p:nvPr/>
        </p:nvSpPr>
        <p:spPr>
          <a:xfrm>
            <a:off x="9487372" y="580232"/>
            <a:ext cx="1248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4</a:t>
            </a:r>
            <a:r>
              <a:rPr lang="en-US" sz="1600" b="1" i="0" u="none" strike="noStrike" cap="none" baseline="30000">
                <a:solidFill>
                  <a:schemeClr val="lt1"/>
                </a:solidFill>
                <a:latin typeface="Poppins"/>
                <a:ea typeface="Poppins"/>
                <a:cs typeface="Poppins"/>
                <a:sym typeface="Poppins"/>
              </a:rPr>
              <a:t>th</a:t>
            </a:r>
            <a:r>
              <a:rPr lang="en-US" sz="1600" b="1" i="0" u="none" strike="noStrike" cap="none">
                <a:solidFill>
                  <a:schemeClr val="lt1"/>
                </a:solidFill>
                <a:latin typeface="Poppins"/>
                <a:ea typeface="Poppins"/>
                <a:cs typeface="Poppins"/>
                <a:sym typeface="Poppins"/>
              </a:rPr>
              <a:t> Quarter</a:t>
            </a:r>
            <a:endParaRPr sz="700"/>
          </a:p>
        </p:txBody>
      </p:sp>
      <p:sp>
        <p:nvSpPr>
          <p:cNvPr id="270" name="Google Shape;270;g10eb183e25b_4_441"/>
          <p:cNvSpPr/>
          <p:nvPr/>
        </p:nvSpPr>
        <p:spPr>
          <a:xfrm>
            <a:off x="429680" y="1269278"/>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cxnSp>
        <p:nvCxnSpPr>
          <p:cNvPr id="271" name="Google Shape;271;g10eb183e25b_4_441"/>
          <p:cNvCxnSpPr/>
          <p:nvPr/>
        </p:nvCxnSpPr>
        <p:spPr>
          <a:xfrm rot="10800000" flipH="1">
            <a:off x="4507750" y="1041033"/>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272" name="Google Shape;272;g10eb183e25b_4_441"/>
          <p:cNvCxnSpPr/>
          <p:nvPr/>
        </p:nvCxnSpPr>
        <p:spPr>
          <a:xfrm rot="10800000" flipH="1">
            <a:off x="5187250" y="1041033"/>
            <a:ext cx="3900" cy="1995000"/>
          </a:xfrm>
          <a:prstGeom prst="straightConnector1">
            <a:avLst/>
          </a:prstGeom>
          <a:noFill/>
          <a:ln w="19050" cap="flat" cmpd="sng">
            <a:solidFill>
              <a:srgbClr val="D8D8D8"/>
            </a:solidFill>
            <a:prstDash val="solid"/>
            <a:round/>
            <a:headEnd type="none" w="sm" len="sm"/>
            <a:tailEnd type="none" w="sm" len="sm"/>
          </a:ln>
        </p:spPr>
      </p:cxnSp>
      <p:cxnSp>
        <p:nvCxnSpPr>
          <p:cNvPr id="273" name="Google Shape;273;g10eb183e25b_4_441"/>
          <p:cNvCxnSpPr/>
          <p:nvPr/>
        </p:nvCxnSpPr>
        <p:spPr>
          <a:xfrm rot="10800000" flipH="1">
            <a:off x="5836950" y="888800"/>
            <a:ext cx="13200" cy="2168400"/>
          </a:xfrm>
          <a:prstGeom prst="straightConnector1">
            <a:avLst/>
          </a:prstGeom>
          <a:noFill/>
          <a:ln w="19050" cap="flat" cmpd="sng">
            <a:solidFill>
              <a:srgbClr val="D8D8D8"/>
            </a:solidFill>
            <a:prstDash val="solid"/>
            <a:round/>
            <a:headEnd type="none" w="sm" len="sm"/>
            <a:tailEnd type="none" w="sm" len="sm"/>
          </a:ln>
        </p:spPr>
      </p:cxnSp>
      <p:cxnSp>
        <p:nvCxnSpPr>
          <p:cNvPr id="274" name="Google Shape;274;g10eb183e25b_4_441"/>
          <p:cNvCxnSpPr/>
          <p:nvPr/>
        </p:nvCxnSpPr>
        <p:spPr>
          <a:xfrm rot="10800000" flipH="1">
            <a:off x="6493275" y="888800"/>
            <a:ext cx="5400" cy="2168400"/>
          </a:xfrm>
          <a:prstGeom prst="straightConnector1">
            <a:avLst/>
          </a:prstGeom>
          <a:noFill/>
          <a:ln w="19050" cap="flat" cmpd="sng">
            <a:solidFill>
              <a:srgbClr val="D8D8D8"/>
            </a:solidFill>
            <a:prstDash val="solid"/>
            <a:round/>
            <a:headEnd type="none" w="sm" len="sm"/>
            <a:tailEnd type="none" w="sm" len="sm"/>
          </a:ln>
        </p:spPr>
      </p:cxnSp>
      <p:cxnSp>
        <p:nvCxnSpPr>
          <p:cNvPr id="275" name="Google Shape;275;g10eb183e25b_4_441"/>
          <p:cNvCxnSpPr/>
          <p:nvPr/>
        </p:nvCxnSpPr>
        <p:spPr>
          <a:xfrm rot="10800000">
            <a:off x="7162000" y="888800"/>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276" name="Google Shape;276;g10eb183e25b_4_441"/>
          <p:cNvCxnSpPr/>
          <p:nvPr/>
        </p:nvCxnSpPr>
        <p:spPr>
          <a:xfrm>
            <a:off x="426438" y="200088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277" name="Google Shape;277;g10eb183e25b_4_441"/>
          <p:cNvCxnSpPr/>
          <p:nvPr/>
        </p:nvCxnSpPr>
        <p:spPr>
          <a:xfrm>
            <a:off x="426438" y="2354726"/>
            <a:ext cx="10670700" cy="0"/>
          </a:xfrm>
          <a:prstGeom prst="straightConnector1">
            <a:avLst/>
          </a:prstGeom>
          <a:noFill/>
          <a:ln w="19050" cap="flat" cmpd="sng">
            <a:solidFill>
              <a:srgbClr val="D8D8D8"/>
            </a:solidFill>
            <a:prstDash val="solid"/>
            <a:round/>
            <a:headEnd type="none" w="sm" len="sm"/>
            <a:tailEnd type="none" w="sm" len="sm"/>
          </a:ln>
        </p:spPr>
      </p:cxnSp>
      <p:cxnSp>
        <p:nvCxnSpPr>
          <p:cNvPr id="278" name="Google Shape;278;g10eb183e25b_4_441"/>
          <p:cNvCxnSpPr/>
          <p:nvPr/>
        </p:nvCxnSpPr>
        <p:spPr>
          <a:xfrm>
            <a:off x="426438" y="2716392"/>
            <a:ext cx="10670700" cy="0"/>
          </a:xfrm>
          <a:prstGeom prst="straightConnector1">
            <a:avLst/>
          </a:prstGeom>
          <a:noFill/>
          <a:ln w="19050" cap="flat" cmpd="sng">
            <a:solidFill>
              <a:srgbClr val="D8D8D8"/>
            </a:solidFill>
            <a:prstDash val="solid"/>
            <a:round/>
            <a:headEnd type="none" w="sm" len="sm"/>
            <a:tailEnd type="none" w="sm" len="sm"/>
          </a:ln>
        </p:spPr>
      </p:cxnSp>
      <p:cxnSp>
        <p:nvCxnSpPr>
          <p:cNvPr id="279" name="Google Shape;279;g10eb183e25b_4_441"/>
          <p:cNvCxnSpPr/>
          <p:nvPr/>
        </p:nvCxnSpPr>
        <p:spPr>
          <a:xfrm>
            <a:off x="426438" y="3078058"/>
            <a:ext cx="10670700" cy="0"/>
          </a:xfrm>
          <a:prstGeom prst="straightConnector1">
            <a:avLst/>
          </a:prstGeom>
          <a:noFill/>
          <a:ln w="50800" cap="flat" cmpd="sng">
            <a:solidFill>
              <a:srgbClr val="D8D8D8"/>
            </a:solidFill>
            <a:prstDash val="solid"/>
            <a:round/>
            <a:headEnd type="none" w="sm" len="sm"/>
            <a:tailEnd type="none" w="sm" len="sm"/>
          </a:ln>
        </p:spPr>
      </p:cxnSp>
      <p:sp>
        <p:nvSpPr>
          <p:cNvPr id="280" name="Google Shape;280;g10eb183e25b_4_441"/>
          <p:cNvSpPr txBox="1"/>
          <p:nvPr/>
        </p:nvSpPr>
        <p:spPr>
          <a:xfrm>
            <a:off x="454740" y="1323975"/>
            <a:ext cx="103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b="1" i="0" u="none" strike="noStrike" cap="none">
                <a:solidFill>
                  <a:schemeClr val="dk1"/>
                </a:solidFill>
                <a:latin typeface="Poppins Medium"/>
                <a:ea typeface="Poppins Medium"/>
                <a:cs typeface="Poppins Medium"/>
                <a:sym typeface="Poppins Medium"/>
              </a:rPr>
              <a:t>ILMU BPLTV</a:t>
            </a:r>
            <a:endParaRPr sz="700"/>
          </a:p>
        </p:txBody>
      </p:sp>
      <p:sp>
        <p:nvSpPr>
          <p:cNvPr id="281" name="Google Shape;281;g10eb183e25b_4_441"/>
          <p:cNvSpPr txBox="1"/>
          <p:nvPr/>
        </p:nvSpPr>
        <p:spPr>
          <a:xfrm>
            <a:off x="402556" y="1717511"/>
            <a:ext cx="18276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Pembangunan URS</a:t>
            </a:r>
            <a:endParaRPr sz="700"/>
          </a:p>
        </p:txBody>
      </p:sp>
      <p:sp>
        <p:nvSpPr>
          <p:cNvPr id="282" name="Google Shape;282;g10eb183e25b_4_441"/>
          <p:cNvSpPr txBox="1"/>
          <p:nvPr/>
        </p:nvSpPr>
        <p:spPr>
          <a:xfrm>
            <a:off x="402556" y="2077125"/>
            <a:ext cx="19677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Pembangunan sistem </a:t>
            </a:r>
            <a:endParaRPr sz="700"/>
          </a:p>
        </p:txBody>
      </p:sp>
      <p:sp>
        <p:nvSpPr>
          <p:cNvPr id="283" name="Google Shape;283;g10eb183e25b_4_441"/>
          <p:cNvSpPr txBox="1"/>
          <p:nvPr/>
        </p:nvSpPr>
        <p:spPr>
          <a:xfrm>
            <a:off x="402556" y="2420075"/>
            <a:ext cx="10812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err="1">
                <a:solidFill>
                  <a:schemeClr val="dk1"/>
                </a:solidFill>
                <a:latin typeface="Poppins Light"/>
                <a:ea typeface="Poppins Light"/>
                <a:cs typeface="Poppins Light"/>
                <a:sym typeface="Poppins Light"/>
              </a:rPr>
              <a:t>Bengkel</a:t>
            </a:r>
            <a:r>
              <a:rPr lang="en-US" sz="1200" dirty="0">
                <a:solidFill>
                  <a:schemeClr val="dk1"/>
                </a:solidFill>
                <a:latin typeface="Poppins Light"/>
                <a:ea typeface="Poppins Light"/>
                <a:cs typeface="Poppins Light"/>
                <a:sym typeface="Poppins Light"/>
              </a:rPr>
              <a:t> UAT</a:t>
            </a:r>
            <a:endParaRPr sz="1200" dirty="0">
              <a:solidFill>
                <a:schemeClr val="dk1"/>
              </a:solidFill>
              <a:latin typeface="Poppins Light"/>
              <a:ea typeface="Poppins Light"/>
              <a:cs typeface="Poppins Light"/>
              <a:sym typeface="Poppins Light"/>
            </a:endParaRPr>
          </a:p>
        </p:txBody>
      </p:sp>
      <p:sp>
        <p:nvSpPr>
          <p:cNvPr id="284" name="Google Shape;284;g10eb183e25b_4_441"/>
          <p:cNvSpPr/>
          <p:nvPr/>
        </p:nvSpPr>
        <p:spPr>
          <a:xfrm>
            <a:off x="9142075" y="1762491"/>
            <a:ext cx="675300" cy="98256"/>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85" name="Google Shape;285;g10eb183e25b_4_441"/>
          <p:cNvSpPr/>
          <p:nvPr/>
        </p:nvSpPr>
        <p:spPr>
          <a:xfrm>
            <a:off x="9817375" y="2133606"/>
            <a:ext cx="1288084" cy="9552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87" name="Google Shape;287;g10eb183e25b_4_441"/>
          <p:cNvSpPr txBox="1"/>
          <p:nvPr/>
        </p:nvSpPr>
        <p:spPr>
          <a:xfrm>
            <a:off x="2254038" y="170048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sp>
        <p:nvSpPr>
          <p:cNvPr id="288" name="Google Shape;288;g10eb183e25b_4_441"/>
          <p:cNvSpPr txBox="1"/>
          <p:nvPr/>
        </p:nvSpPr>
        <p:spPr>
          <a:xfrm>
            <a:off x="2254054" y="206229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3 BULAN </a:t>
            </a:r>
            <a:endParaRPr sz="700"/>
          </a:p>
        </p:txBody>
      </p:sp>
      <p:sp>
        <p:nvSpPr>
          <p:cNvPr id="289" name="Google Shape;289;g10eb183e25b_4_441"/>
          <p:cNvSpPr txBox="1"/>
          <p:nvPr/>
        </p:nvSpPr>
        <p:spPr>
          <a:xfrm>
            <a:off x="2154715" y="2420066"/>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a:solidFill>
                  <a:schemeClr val="dk1"/>
                </a:solidFill>
                <a:latin typeface="Poppins Light"/>
                <a:ea typeface="Poppins Light"/>
                <a:cs typeface="Poppins Light"/>
                <a:sym typeface="Poppins Light"/>
              </a:rPr>
              <a:t>1 HARI (2023)</a:t>
            </a:r>
            <a:endParaRPr sz="700" dirty="0"/>
          </a:p>
        </p:txBody>
      </p:sp>
      <p:sp>
        <p:nvSpPr>
          <p:cNvPr id="291" name="Google Shape;291;g10eb183e25b_4_441"/>
          <p:cNvSpPr txBox="1"/>
          <p:nvPr/>
        </p:nvSpPr>
        <p:spPr>
          <a:xfrm>
            <a:off x="2127280" y="2781723"/>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a:solidFill>
                  <a:schemeClr val="dk1"/>
                </a:solidFill>
                <a:latin typeface="Poppins Light"/>
                <a:ea typeface="Poppins Light"/>
                <a:cs typeface="Poppins Light"/>
                <a:sym typeface="Poppins Light"/>
              </a:rPr>
              <a:t>3 HARI (2023)</a:t>
            </a:r>
            <a:endParaRPr sz="700" dirty="0"/>
          </a:p>
        </p:txBody>
      </p:sp>
      <p:cxnSp>
        <p:nvCxnSpPr>
          <p:cNvPr id="292" name="Google Shape;292;g10eb183e25b_4_441"/>
          <p:cNvCxnSpPr/>
          <p:nvPr/>
        </p:nvCxnSpPr>
        <p:spPr>
          <a:xfrm rot="10800000" flipH="1">
            <a:off x="425550" y="1125000"/>
            <a:ext cx="600" cy="1919700"/>
          </a:xfrm>
          <a:prstGeom prst="straightConnector1">
            <a:avLst/>
          </a:prstGeom>
          <a:noFill/>
          <a:ln w="19050" cap="flat" cmpd="sng">
            <a:solidFill>
              <a:srgbClr val="D8D8D8"/>
            </a:solidFill>
            <a:prstDash val="solid"/>
            <a:round/>
            <a:headEnd type="none" w="sm" len="sm"/>
            <a:tailEnd type="none" w="sm" len="sm"/>
          </a:ln>
        </p:spPr>
      </p:cxnSp>
      <p:cxnSp>
        <p:nvCxnSpPr>
          <p:cNvPr id="293" name="Google Shape;293;g10eb183e25b_4_441"/>
          <p:cNvCxnSpPr/>
          <p:nvPr/>
        </p:nvCxnSpPr>
        <p:spPr>
          <a:xfrm rot="10800000">
            <a:off x="8490025" y="880200"/>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294" name="Google Shape;294;g10eb183e25b_4_441"/>
          <p:cNvCxnSpPr/>
          <p:nvPr/>
        </p:nvCxnSpPr>
        <p:spPr>
          <a:xfrm rot="10800000">
            <a:off x="7836663" y="880200"/>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295" name="Google Shape;295;g10eb183e25b_4_441"/>
          <p:cNvCxnSpPr/>
          <p:nvPr/>
        </p:nvCxnSpPr>
        <p:spPr>
          <a:xfrm rot="10800000">
            <a:off x="9140125" y="880200"/>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296" name="Google Shape;296;g10eb183e25b_4_441"/>
          <p:cNvCxnSpPr/>
          <p:nvPr/>
        </p:nvCxnSpPr>
        <p:spPr>
          <a:xfrm rot="10800000">
            <a:off x="9802975" y="880200"/>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297" name="Google Shape;297;g10eb183e25b_4_441"/>
          <p:cNvCxnSpPr/>
          <p:nvPr/>
        </p:nvCxnSpPr>
        <p:spPr>
          <a:xfrm rot="10800000">
            <a:off x="10403750" y="891188"/>
            <a:ext cx="14400" cy="2168400"/>
          </a:xfrm>
          <a:prstGeom prst="straightConnector1">
            <a:avLst/>
          </a:prstGeom>
          <a:noFill/>
          <a:ln w="19050" cap="flat" cmpd="sng">
            <a:solidFill>
              <a:srgbClr val="D8D8D8"/>
            </a:solidFill>
            <a:prstDash val="solid"/>
            <a:round/>
            <a:headEnd type="none" w="sm" len="sm"/>
            <a:tailEnd type="none" w="sm" len="sm"/>
          </a:ln>
        </p:spPr>
      </p:cxnSp>
      <p:sp>
        <p:nvSpPr>
          <p:cNvPr id="298" name="Google Shape;298;g10eb183e25b_4_441"/>
          <p:cNvSpPr txBox="1"/>
          <p:nvPr/>
        </p:nvSpPr>
        <p:spPr>
          <a:xfrm>
            <a:off x="402556" y="2781734"/>
            <a:ext cx="151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Latihan </a:t>
            </a:r>
            <a:endParaRPr sz="1200">
              <a:solidFill>
                <a:schemeClr val="dk1"/>
              </a:solidFill>
              <a:latin typeface="Poppins Light"/>
              <a:ea typeface="Poppins Light"/>
              <a:cs typeface="Poppins Light"/>
              <a:sym typeface="Poppins Light"/>
            </a:endParaRPr>
          </a:p>
        </p:txBody>
      </p:sp>
      <p:cxnSp>
        <p:nvCxnSpPr>
          <p:cNvPr id="299" name="Google Shape;299;g10eb183e25b_4_441"/>
          <p:cNvCxnSpPr/>
          <p:nvPr/>
        </p:nvCxnSpPr>
        <p:spPr>
          <a:xfrm rot="10800000" flipH="1">
            <a:off x="3168000" y="1069408"/>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300" name="Google Shape;300;g10eb183e25b_4_441"/>
          <p:cNvCxnSpPr/>
          <p:nvPr/>
        </p:nvCxnSpPr>
        <p:spPr>
          <a:xfrm rot="10800000" flipH="1">
            <a:off x="2160363" y="1069408"/>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301" name="Google Shape;301;g10eb183e25b_4_441"/>
          <p:cNvCxnSpPr/>
          <p:nvPr/>
        </p:nvCxnSpPr>
        <p:spPr>
          <a:xfrm rot="10800000" flipH="1">
            <a:off x="3830700" y="1069396"/>
            <a:ext cx="30300" cy="1995000"/>
          </a:xfrm>
          <a:prstGeom prst="straightConnector1">
            <a:avLst/>
          </a:prstGeom>
          <a:noFill/>
          <a:ln w="19050" cap="flat" cmpd="sng">
            <a:solidFill>
              <a:srgbClr val="D8D8D8"/>
            </a:solidFill>
            <a:prstDash val="solid"/>
            <a:round/>
            <a:headEnd type="none" w="sm" len="sm"/>
            <a:tailEnd type="none" w="sm" len="sm"/>
          </a:ln>
        </p:spPr>
      </p:cxnSp>
      <p:sp>
        <p:nvSpPr>
          <p:cNvPr id="312" name="Google Shape;312;g10eb183e25b_4_441"/>
          <p:cNvSpPr txBox="1"/>
          <p:nvPr/>
        </p:nvSpPr>
        <p:spPr>
          <a:xfrm>
            <a:off x="9831489" y="1628327"/>
            <a:ext cx="1687770" cy="338524"/>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FF0000"/>
                </a:solidFill>
                <a:latin typeface="Calibri"/>
                <a:ea typeface="Calibri"/>
                <a:cs typeface="Calibri"/>
                <a:sym typeface="Calibri"/>
              </a:rPr>
              <a:t>Milestone</a:t>
            </a:r>
            <a:r>
              <a:rPr lang="en-US" sz="1000" dirty="0">
                <a:latin typeface="Calibri"/>
                <a:ea typeface="Calibri"/>
                <a:cs typeface="Calibri"/>
                <a:sym typeface="Calibri"/>
              </a:rPr>
              <a:t> : URS completed</a:t>
            </a:r>
            <a:endParaRPr sz="1000" dirty="0">
              <a:latin typeface="Calibri"/>
              <a:ea typeface="Calibri"/>
              <a:cs typeface="Calibri"/>
              <a:sym typeface="Calibri"/>
            </a:endParaRPr>
          </a:p>
        </p:txBody>
      </p:sp>
      <p:sp>
        <p:nvSpPr>
          <p:cNvPr id="315" name="Google Shape;315;g10eb183e25b_4_441"/>
          <p:cNvSpPr/>
          <p:nvPr/>
        </p:nvSpPr>
        <p:spPr>
          <a:xfrm>
            <a:off x="3240173"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16" name="Google Shape;316;g10eb183e25b_4_441"/>
          <p:cNvSpPr/>
          <p:nvPr/>
        </p:nvSpPr>
        <p:spPr>
          <a:xfrm>
            <a:off x="3896057"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17" name="Google Shape;317;g10eb183e25b_4_441"/>
          <p:cNvSpPr/>
          <p:nvPr/>
        </p:nvSpPr>
        <p:spPr>
          <a:xfrm>
            <a:off x="4551941"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18" name="Google Shape;318;g10eb183e25b_4_441"/>
          <p:cNvSpPr/>
          <p:nvPr/>
        </p:nvSpPr>
        <p:spPr>
          <a:xfrm>
            <a:off x="5207825"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19" name="Google Shape;319;g10eb183e25b_4_441"/>
          <p:cNvSpPr/>
          <p:nvPr/>
        </p:nvSpPr>
        <p:spPr>
          <a:xfrm>
            <a:off x="5863708"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0" name="Google Shape;320;g10eb183e25b_4_441"/>
          <p:cNvSpPr/>
          <p:nvPr/>
        </p:nvSpPr>
        <p:spPr>
          <a:xfrm>
            <a:off x="6519592"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1" name="Google Shape;321;g10eb183e25b_4_441"/>
          <p:cNvSpPr/>
          <p:nvPr/>
        </p:nvSpPr>
        <p:spPr>
          <a:xfrm>
            <a:off x="7175476"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2" name="Google Shape;322;g10eb183e25b_4_441"/>
          <p:cNvSpPr/>
          <p:nvPr/>
        </p:nvSpPr>
        <p:spPr>
          <a:xfrm>
            <a:off x="7831360"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3" name="Google Shape;323;g10eb183e25b_4_441"/>
          <p:cNvSpPr/>
          <p:nvPr/>
        </p:nvSpPr>
        <p:spPr>
          <a:xfrm>
            <a:off x="8487244"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4" name="Google Shape;324;g10eb183e25b_4_441"/>
          <p:cNvSpPr/>
          <p:nvPr/>
        </p:nvSpPr>
        <p:spPr>
          <a:xfrm>
            <a:off x="9143127"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5" name="Google Shape;325;g10eb183e25b_4_441"/>
          <p:cNvSpPr/>
          <p:nvPr/>
        </p:nvSpPr>
        <p:spPr>
          <a:xfrm>
            <a:off x="9799011"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6" name="Google Shape;326;g10eb183e25b_4_441"/>
          <p:cNvSpPr/>
          <p:nvPr/>
        </p:nvSpPr>
        <p:spPr>
          <a:xfrm>
            <a:off x="10454895"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7" name="Google Shape;327;g10eb183e25b_4_441"/>
          <p:cNvSpPr/>
          <p:nvPr/>
        </p:nvSpPr>
        <p:spPr>
          <a:xfrm>
            <a:off x="440014" y="4033625"/>
            <a:ext cx="18276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8" name="Google Shape;328;g10eb183e25b_4_441"/>
          <p:cNvSpPr/>
          <p:nvPr/>
        </p:nvSpPr>
        <p:spPr>
          <a:xfrm>
            <a:off x="2208263" y="4033625"/>
            <a:ext cx="1032000" cy="4215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29" name="Google Shape;329;g10eb183e25b_4_441"/>
          <p:cNvSpPr txBox="1"/>
          <p:nvPr/>
        </p:nvSpPr>
        <p:spPr>
          <a:xfrm>
            <a:off x="3305559" y="4069079"/>
            <a:ext cx="5172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JAN</a:t>
            </a:r>
            <a:endParaRPr sz="700"/>
          </a:p>
        </p:txBody>
      </p:sp>
      <p:sp>
        <p:nvSpPr>
          <p:cNvPr id="330" name="Google Shape;330;g10eb183e25b_4_441"/>
          <p:cNvSpPr txBox="1"/>
          <p:nvPr/>
        </p:nvSpPr>
        <p:spPr>
          <a:xfrm>
            <a:off x="3996029" y="4069079"/>
            <a:ext cx="45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FEB</a:t>
            </a:r>
            <a:endParaRPr sz="700"/>
          </a:p>
        </p:txBody>
      </p:sp>
      <p:sp>
        <p:nvSpPr>
          <p:cNvPr id="331" name="Google Shape;331;g10eb183e25b_4_441"/>
          <p:cNvSpPr txBox="1"/>
          <p:nvPr/>
        </p:nvSpPr>
        <p:spPr>
          <a:xfrm>
            <a:off x="4594313" y="4069079"/>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MAR</a:t>
            </a:r>
            <a:endParaRPr sz="700"/>
          </a:p>
        </p:txBody>
      </p:sp>
      <p:sp>
        <p:nvSpPr>
          <p:cNvPr id="332" name="Google Shape;332;g10eb183e25b_4_441"/>
          <p:cNvSpPr txBox="1"/>
          <p:nvPr/>
        </p:nvSpPr>
        <p:spPr>
          <a:xfrm>
            <a:off x="5281603" y="4069079"/>
            <a:ext cx="50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APR</a:t>
            </a:r>
            <a:endParaRPr sz="700"/>
          </a:p>
        </p:txBody>
      </p:sp>
      <p:sp>
        <p:nvSpPr>
          <p:cNvPr id="333" name="Google Shape;333;g10eb183e25b_4_441"/>
          <p:cNvSpPr txBox="1"/>
          <p:nvPr/>
        </p:nvSpPr>
        <p:spPr>
          <a:xfrm>
            <a:off x="10546612" y="4069079"/>
            <a:ext cx="481200" cy="5388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DEC</a:t>
            </a:r>
            <a:endParaRPr sz="700"/>
          </a:p>
        </p:txBody>
      </p:sp>
      <p:sp>
        <p:nvSpPr>
          <p:cNvPr id="334" name="Google Shape;334;g10eb183e25b_4_441"/>
          <p:cNvSpPr txBox="1"/>
          <p:nvPr/>
        </p:nvSpPr>
        <p:spPr>
          <a:xfrm>
            <a:off x="7274092" y="4069079"/>
            <a:ext cx="453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JUL</a:t>
            </a:r>
            <a:endParaRPr sz="700"/>
          </a:p>
        </p:txBody>
      </p:sp>
      <p:sp>
        <p:nvSpPr>
          <p:cNvPr id="335" name="Google Shape;335;g10eb183e25b_4_441"/>
          <p:cNvSpPr txBox="1"/>
          <p:nvPr/>
        </p:nvSpPr>
        <p:spPr>
          <a:xfrm>
            <a:off x="7883564" y="4069079"/>
            <a:ext cx="54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AUG</a:t>
            </a:r>
            <a:endParaRPr sz="700"/>
          </a:p>
        </p:txBody>
      </p:sp>
      <p:sp>
        <p:nvSpPr>
          <p:cNvPr id="336" name="Google Shape;336;g10eb183e25b_4_441"/>
          <p:cNvSpPr txBox="1"/>
          <p:nvPr/>
        </p:nvSpPr>
        <p:spPr>
          <a:xfrm>
            <a:off x="8534400" y="4069079"/>
            <a:ext cx="578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SEPT</a:t>
            </a:r>
            <a:endParaRPr sz="700"/>
          </a:p>
        </p:txBody>
      </p:sp>
      <p:sp>
        <p:nvSpPr>
          <p:cNvPr id="337" name="Google Shape;337;g10eb183e25b_4_441"/>
          <p:cNvSpPr txBox="1"/>
          <p:nvPr/>
        </p:nvSpPr>
        <p:spPr>
          <a:xfrm>
            <a:off x="9208961" y="4069079"/>
            <a:ext cx="5307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OCT</a:t>
            </a:r>
            <a:endParaRPr sz="700"/>
          </a:p>
        </p:txBody>
      </p:sp>
      <p:sp>
        <p:nvSpPr>
          <p:cNvPr id="338" name="Google Shape;338;g10eb183e25b_4_441"/>
          <p:cNvSpPr txBox="1"/>
          <p:nvPr/>
        </p:nvSpPr>
        <p:spPr>
          <a:xfrm>
            <a:off x="5902263" y="4069079"/>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MAY</a:t>
            </a:r>
            <a:endParaRPr sz="700"/>
          </a:p>
        </p:txBody>
      </p:sp>
      <p:sp>
        <p:nvSpPr>
          <p:cNvPr id="339" name="Google Shape;339;g10eb183e25b_4_441"/>
          <p:cNvSpPr txBox="1"/>
          <p:nvPr/>
        </p:nvSpPr>
        <p:spPr>
          <a:xfrm>
            <a:off x="6593579" y="4069079"/>
            <a:ext cx="51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JUN</a:t>
            </a:r>
            <a:endParaRPr sz="700"/>
          </a:p>
        </p:txBody>
      </p:sp>
      <p:sp>
        <p:nvSpPr>
          <p:cNvPr id="340" name="Google Shape;340;g10eb183e25b_4_441"/>
          <p:cNvSpPr txBox="1"/>
          <p:nvPr/>
        </p:nvSpPr>
        <p:spPr>
          <a:xfrm>
            <a:off x="9848539" y="4069079"/>
            <a:ext cx="558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NOV</a:t>
            </a:r>
            <a:endParaRPr sz="700"/>
          </a:p>
        </p:txBody>
      </p:sp>
      <p:sp>
        <p:nvSpPr>
          <p:cNvPr id="341" name="Google Shape;341;g10eb183e25b_4_441"/>
          <p:cNvSpPr txBox="1"/>
          <p:nvPr/>
        </p:nvSpPr>
        <p:spPr>
          <a:xfrm>
            <a:off x="2342108" y="4109154"/>
            <a:ext cx="836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PERIOD</a:t>
            </a:r>
            <a:endParaRPr sz="700"/>
          </a:p>
        </p:txBody>
      </p:sp>
      <p:sp>
        <p:nvSpPr>
          <p:cNvPr id="342" name="Google Shape;342;g10eb183e25b_4_441"/>
          <p:cNvSpPr txBox="1"/>
          <p:nvPr/>
        </p:nvSpPr>
        <p:spPr>
          <a:xfrm>
            <a:off x="882040" y="4069079"/>
            <a:ext cx="7593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TASKS</a:t>
            </a:r>
            <a:endParaRPr sz="700"/>
          </a:p>
        </p:txBody>
      </p:sp>
      <p:sp>
        <p:nvSpPr>
          <p:cNvPr id="343" name="Google Shape;343;g10eb183e25b_4_441"/>
          <p:cNvSpPr/>
          <p:nvPr/>
        </p:nvSpPr>
        <p:spPr>
          <a:xfrm>
            <a:off x="3240174"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44" name="Google Shape;344;g10eb183e25b_4_441"/>
          <p:cNvSpPr txBox="1"/>
          <p:nvPr/>
        </p:nvSpPr>
        <p:spPr>
          <a:xfrm>
            <a:off x="3636864" y="3705807"/>
            <a:ext cx="117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1</a:t>
            </a:r>
            <a:r>
              <a:rPr lang="en-US" sz="1600" b="1" i="0" u="none" strike="noStrike" cap="none" baseline="30000">
                <a:solidFill>
                  <a:schemeClr val="lt1"/>
                </a:solidFill>
                <a:latin typeface="Poppins"/>
                <a:ea typeface="Poppins"/>
                <a:cs typeface="Poppins"/>
                <a:sym typeface="Poppins"/>
              </a:rPr>
              <a:t>st</a:t>
            </a:r>
            <a:r>
              <a:rPr lang="en-US" sz="1600" b="1" i="0" u="none" strike="noStrike" cap="none">
                <a:solidFill>
                  <a:schemeClr val="lt1"/>
                </a:solidFill>
                <a:latin typeface="Poppins"/>
                <a:ea typeface="Poppins"/>
                <a:cs typeface="Poppins"/>
                <a:sym typeface="Poppins"/>
              </a:rPr>
              <a:t> Quarter</a:t>
            </a:r>
            <a:endParaRPr sz="700"/>
          </a:p>
        </p:txBody>
      </p:sp>
      <p:sp>
        <p:nvSpPr>
          <p:cNvPr id="345" name="Google Shape;345;g10eb183e25b_4_441"/>
          <p:cNvSpPr/>
          <p:nvPr/>
        </p:nvSpPr>
        <p:spPr>
          <a:xfrm>
            <a:off x="5207825"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46" name="Google Shape;346;g10eb183e25b_4_441"/>
          <p:cNvSpPr txBox="1"/>
          <p:nvPr/>
        </p:nvSpPr>
        <p:spPr>
          <a:xfrm>
            <a:off x="5557616" y="3705807"/>
            <a:ext cx="126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2</a:t>
            </a:r>
            <a:r>
              <a:rPr lang="en-US" sz="1600" b="1" i="0" u="none" strike="noStrike" cap="none" baseline="30000">
                <a:solidFill>
                  <a:schemeClr val="lt1"/>
                </a:solidFill>
                <a:latin typeface="Poppins"/>
                <a:ea typeface="Poppins"/>
                <a:cs typeface="Poppins"/>
                <a:sym typeface="Poppins"/>
              </a:rPr>
              <a:t>nd</a:t>
            </a:r>
            <a:r>
              <a:rPr lang="en-US" sz="1600" b="1" i="0" u="none" strike="noStrike" cap="none">
                <a:solidFill>
                  <a:schemeClr val="lt1"/>
                </a:solidFill>
                <a:latin typeface="Poppins"/>
                <a:ea typeface="Poppins"/>
                <a:cs typeface="Poppins"/>
                <a:sym typeface="Poppins"/>
              </a:rPr>
              <a:t> Quarter</a:t>
            </a:r>
            <a:endParaRPr sz="700"/>
          </a:p>
        </p:txBody>
      </p:sp>
      <p:sp>
        <p:nvSpPr>
          <p:cNvPr id="347" name="Google Shape;347;g10eb183e25b_4_441"/>
          <p:cNvSpPr/>
          <p:nvPr/>
        </p:nvSpPr>
        <p:spPr>
          <a:xfrm>
            <a:off x="7175477"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48" name="Google Shape;348;g10eb183e25b_4_441"/>
          <p:cNvSpPr txBox="1"/>
          <p:nvPr/>
        </p:nvSpPr>
        <p:spPr>
          <a:xfrm>
            <a:off x="7538494" y="3705807"/>
            <a:ext cx="1238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3</a:t>
            </a:r>
            <a:r>
              <a:rPr lang="en-US" sz="1600" b="1" i="0" u="none" strike="noStrike" cap="none" baseline="30000">
                <a:solidFill>
                  <a:schemeClr val="lt1"/>
                </a:solidFill>
                <a:latin typeface="Poppins"/>
                <a:ea typeface="Poppins"/>
                <a:cs typeface="Poppins"/>
                <a:sym typeface="Poppins"/>
              </a:rPr>
              <a:t>rd</a:t>
            </a:r>
            <a:r>
              <a:rPr lang="en-US" sz="1600" b="1" i="0" u="none" strike="noStrike" cap="none">
                <a:solidFill>
                  <a:schemeClr val="lt1"/>
                </a:solidFill>
                <a:latin typeface="Poppins"/>
                <a:ea typeface="Poppins"/>
                <a:cs typeface="Poppins"/>
                <a:sym typeface="Poppins"/>
              </a:rPr>
              <a:t> Quarter</a:t>
            </a:r>
            <a:endParaRPr sz="700"/>
          </a:p>
        </p:txBody>
      </p:sp>
      <p:sp>
        <p:nvSpPr>
          <p:cNvPr id="349" name="Google Shape;349;g10eb183e25b_4_441"/>
          <p:cNvSpPr/>
          <p:nvPr/>
        </p:nvSpPr>
        <p:spPr>
          <a:xfrm>
            <a:off x="9143128"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50" name="Google Shape;350;g10eb183e25b_4_441"/>
          <p:cNvSpPr txBox="1"/>
          <p:nvPr/>
        </p:nvSpPr>
        <p:spPr>
          <a:xfrm>
            <a:off x="9500935" y="3705807"/>
            <a:ext cx="1248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4</a:t>
            </a:r>
            <a:r>
              <a:rPr lang="en-US" sz="1600" b="1" i="0" u="none" strike="noStrike" cap="none" baseline="30000">
                <a:solidFill>
                  <a:schemeClr val="lt1"/>
                </a:solidFill>
                <a:latin typeface="Poppins"/>
                <a:ea typeface="Poppins"/>
                <a:cs typeface="Poppins"/>
                <a:sym typeface="Poppins"/>
              </a:rPr>
              <a:t>th</a:t>
            </a:r>
            <a:r>
              <a:rPr lang="en-US" sz="1600" b="1" i="0" u="none" strike="noStrike" cap="none">
                <a:solidFill>
                  <a:schemeClr val="lt1"/>
                </a:solidFill>
                <a:latin typeface="Poppins"/>
                <a:ea typeface="Poppins"/>
                <a:cs typeface="Poppins"/>
                <a:sym typeface="Poppins"/>
              </a:rPr>
              <a:t> Quarter</a:t>
            </a:r>
            <a:endParaRPr sz="700"/>
          </a:p>
        </p:txBody>
      </p:sp>
      <p:sp>
        <p:nvSpPr>
          <p:cNvPr id="351" name="Google Shape;351;g10eb183e25b_4_441"/>
          <p:cNvSpPr/>
          <p:nvPr/>
        </p:nvSpPr>
        <p:spPr>
          <a:xfrm>
            <a:off x="443243" y="4394853"/>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cxnSp>
        <p:nvCxnSpPr>
          <p:cNvPr id="352" name="Google Shape;352;g10eb183e25b_4_441"/>
          <p:cNvCxnSpPr/>
          <p:nvPr/>
        </p:nvCxnSpPr>
        <p:spPr>
          <a:xfrm rot="10800000" flipH="1">
            <a:off x="4521313" y="4166608"/>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353" name="Google Shape;353;g10eb183e25b_4_441"/>
          <p:cNvCxnSpPr/>
          <p:nvPr/>
        </p:nvCxnSpPr>
        <p:spPr>
          <a:xfrm rot="10800000" flipH="1">
            <a:off x="5200813" y="4166608"/>
            <a:ext cx="3900" cy="1995000"/>
          </a:xfrm>
          <a:prstGeom prst="straightConnector1">
            <a:avLst/>
          </a:prstGeom>
          <a:noFill/>
          <a:ln w="19050" cap="flat" cmpd="sng">
            <a:solidFill>
              <a:srgbClr val="D8D8D8"/>
            </a:solidFill>
            <a:prstDash val="solid"/>
            <a:round/>
            <a:headEnd type="none" w="sm" len="sm"/>
            <a:tailEnd type="none" w="sm" len="sm"/>
          </a:ln>
        </p:spPr>
      </p:cxnSp>
      <p:cxnSp>
        <p:nvCxnSpPr>
          <p:cNvPr id="354" name="Google Shape;354;g10eb183e25b_4_441"/>
          <p:cNvCxnSpPr/>
          <p:nvPr/>
        </p:nvCxnSpPr>
        <p:spPr>
          <a:xfrm rot="10800000" flipH="1">
            <a:off x="5850513" y="4014375"/>
            <a:ext cx="13200" cy="2168400"/>
          </a:xfrm>
          <a:prstGeom prst="straightConnector1">
            <a:avLst/>
          </a:prstGeom>
          <a:noFill/>
          <a:ln w="19050" cap="flat" cmpd="sng">
            <a:solidFill>
              <a:srgbClr val="D8D8D8"/>
            </a:solidFill>
            <a:prstDash val="solid"/>
            <a:round/>
            <a:headEnd type="none" w="sm" len="sm"/>
            <a:tailEnd type="none" w="sm" len="sm"/>
          </a:ln>
        </p:spPr>
      </p:cxnSp>
      <p:cxnSp>
        <p:nvCxnSpPr>
          <p:cNvPr id="355" name="Google Shape;355;g10eb183e25b_4_441"/>
          <p:cNvCxnSpPr/>
          <p:nvPr/>
        </p:nvCxnSpPr>
        <p:spPr>
          <a:xfrm rot="10800000" flipH="1">
            <a:off x="6506838" y="4014375"/>
            <a:ext cx="5400" cy="2168400"/>
          </a:xfrm>
          <a:prstGeom prst="straightConnector1">
            <a:avLst/>
          </a:prstGeom>
          <a:noFill/>
          <a:ln w="19050" cap="flat" cmpd="sng">
            <a:solidFill>
              <a:srgbClr val="D8D8D8"/>
            </a:solidFill>
            <a:prstDash val="solid"/>
            <a:round/>
            <a:headEnd type="none" w="sm" len="sm"/>
            <a:tailEnd type="none" w="sm" len="sm"/>
          </a:ln>
        </p:spPr>
      </p:cxnSp>
      <p:cxnSp>
        <p:nvCxnSpPr>
          <p:cNvPr id="356" name="Google Shape;356;g10eb183e25b_4_441"/>
          <p:cNvCxnSpPr/>
          <p:nvPr/>
        </p:nvCxnSpPr>
        <p:spPr>
          <a:xfrm rot="10800000">
            <a:off x="7175563" y="40143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357" name="Google Shape;357;g10eb183e25b_4_441"/>
          <p:cNvCxnSpPr/>
          <p:nvPr/>
        </p:nvCxnSpPr>
        <p:spPr>
          <a:xfrm>
            <a:off x="440000" y="5126462"/>
            <a:ext cx="10670700" cy="0"/>
          </a:xfrm>
          <a:prstGeom prst="straightConnector1">
            <a:avLst/>
          </a:prstGeom>
          <a:noFill/>
          <a:ln w="19050" cap="flat" cmpd="sng">
            <a:solidFill>
              <a:srgbClr val="D8D8D8"/>
            </a:solidFill>
            <a:prstDash val="solid"/>
            <a:round/>
            <a:headEnd type="none" w="sm" len="sm"/>
            <a:tailEnd type="none" w="sm" len="sm"/>
          </a:ln>
        </p:spPr>
      </p:cxnSp>
      <p:cxnSp>
        <p:nvCxnSpPr>
          <p:cNvPr id="358" name="Google Shape;358;g10eb183e25b_4_441"/>
          <p:cNvCxnSpPr/>
          <p:nvPr/>
        </p:nvCxnSpPr>
        <p:spPr>
          <a:xfrm>
            <a:off x="440000" y="5480301"/>
            <a:ext cx="10670700" cy="0"/>
          </a:xfrm>
          <a:prstGeom prst="straightConnector1">
            <a:avLst/>
          </a:prstGeom>
          <a:noFill/>
          <a:ln w="19050" cap="flat" cmpd="sng">
            <a:solidFill>
              <a:srgbClr val="D8D8D8"/>
            </a:solidFill>
            <a:prstDash val="solid"/>
            <a:round/>
            <a:headEnd type="none" w="sm" len="sm"/>
            <a:tailEnd type="none" w="sm" len="sm"/>
          </a:ln>
        </p:spPr>
      </p:cxnSp>
      <p:cxnSp>
        <p:nvCxnSpPr>
          <p:cNvPr id="359" name="Google Shape;359;g10eb183e25b_4_441"/>
          <p:cNvCxnSpPr/>
          <p:nvPr/>
        </p:nvCxnSpPr>
        <p:spPr>
          <a:xfrm>
            <a:off x="440000" y="584196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360" name="Google Shape;360;g10eb183e25b_4_441"/>
          <p:cNvCxnSpPr/>
          <p:nvPr/>
        </p:nvCxnSpPr>
        <p:spPr>
          <a:xfrm>
            <a:off x="440000" y="6203633"/>
            <a:ext cx="10670700" cy="0"/>
          </a:xfrm>
          <a:prstGeom prst="straightConnector1">
            <a:avLst/>
          </a:prstGeom>
          <a:noFill/>
          <a:ln w="50800" cap="flat" cmpd="sng">
            <a:solidFill>
              <a:srgbClr val="D8D8D8"/>
            </a:solidFill>
            <a:prstDash val="solid"/>
            <a:round/>
            <a:headEnd type="none" w="sm" len="sm"/>
            <a:tailEnd type="none" w="sm" len="sm"/>
          </a:ln>
        </p:spPr>
      </p:cxnSp>
      <p:sp>
        <p:nvSpPr>
          <p:cNvPr id="361" name="Google Shape;361;g10eb183e25b_4_441"/>
          <p:cNvSpPr txBox="1"/>
          <p:nvPr/>
        </p:nvSpPr>
        <p:spPr>
          <a:xfrm>
            <a:off x="468298" y="4449550"/>
            <a:ext cx="169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b="1" i="0" u="none" strike="noStrike" cap="none">
                <a:solidFill>
                  <a:schemeClr val="dk1"/>
                </a:solidFill>
                <a:latin typeface="Poppins Medium"/>
                <a:ea typeface="Poppins Medium"/>
                <a:cs typeface="Poppins Medium"/>
                <a:sym typeface="Poppins Medium"/>
              </a:rPr>
              <a:t>ILMU </a:t>
            </a:r>
            <a:r>
              <a:rPr lang="en-US" sz="1200" b="1">
                <a:solidFill>
                  <a:schemeClr val="dk1"/>
                </a:solidFill>
                <a:latin typeface="Poppins Medium"/>
                <a:ea typeface="Poppins Medium"/>
                <a:cs typeface="Poppins Medium"/>
                <a:sym typeface="Poppins Medium"/>
              </a:rPr>
              <a:t>MySUN MOOC</a:t>
            </a:r>
            <a:endParaRPr sz="700"/>
          </a:p>
        </p:txBody>
      </p:sp>
      <p:sp>
        <p:nvSpPr>
          <p:cNvPr id="362" name="Google Shape;362;g10eb183e25b_4_441"/>
          <p:cNvSpPr txBox="1"/>
          <p:nvPr/>
        </p:nvSpPr>
        <p:spPr>
          <a:xfrm>
            <a:off x="416126" y="4766875"/>
            <a:ext cx="20124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Pembangunan kandungan</a:t>
            </a:r>
            <a:endParaRPr sz="700"/>
          </a:p>
        </p:txBody>
      </p:sp>
      <p:sp>
        <p:nvSpPr>
          <p:cNvPr id="363" name="Google Shape;363;g10eb183e25b_4_441"/>
          <p:cNvSpPr txBox="1"/>
          <p:nvPr/>
        </p:nvSpPr>
        <p:spPr>
          <a:xfrm>
            <a:off x="416118" y="5202700"/>
            <a:ext cx="19677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Ujilari rakan universiti</a:t>
            </a:r>
            <a:endParaRPr sz="700"/>
          </a:p>
        </p:txBody>
      </p:sp>
      <p:sp>
        <p:nvSpPr>
          <p:cNvPr id="364" name="Google Shape;364;g10eb183e25b_4_441"/>
          <p:cNvSpPr txBox="1"/>
          <p:nvPr/>
        </p:nvSpPr>
        <p:spPr>
          <a:xfrm>
            <a:off x="416130" y="5469450"/>
            <a:ext cx="19317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Pendaftaran pelajar dan lantikan pengajar</a:t>
            </a:r>
            <a:endParaRPr sz="1200">
              <a:solidFill>
                <a:schemeClr val="dk1"/>
              </a:solidFill>
              <a:latin typeface="Poppins Light"/>
              <a:ea typeface="Poppins Light"/>
              <a:cs typeface="Poppins Light"/>
              <a:sym typeface="Poppins Light"/>
            </a:endParaRPr>
          </a:p>
        </p:txBody>
      </p:sp>
      <p:sp>
        <p:nvSpPr>
          <p:cNvPr id="365" name="Google Shape;365;g10eb183e25b_4_441"/>
          <p:cNvSpPr/>
          <p:nvPr/>
        </p:nvSpPr>
        <p:spPr>
          <a:xfrm>
            <a:off x="3187825" y="4891622"/>
            <a:ext cx="2012400" cy="98256"/>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366" name="Google Shape;366;g10eb183e25b_4_441"/>
          <p:cNvSpPr/>
          <p:nvPr/>
        </p:nvSpPr>
        <p:spPr>
          <a:xfrm>
            <a:off x="5222174" y="5254325"/>
            <a:ext cx="1264500" cy="95646"/>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367" name="Google Shape;367;g10eb183e25b_4_441"/>
          <p:cNvSpPr/>
          <p:nvPr/>
        </p:nvSpPr>
        <p:spPr>
          <a:xfrm>
            <a:off x="6529076" y="5977800"/>
            <a:ext cx="2639100" cy="95646"/>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368" name="Google Shape;368;g10eb183e25b_4_441"/>
          <p:cNvSpPr txBox="1"/>
          <p:nvPr/>
        </p:nvSpPr>
        <p:spPr>
          <a:xfrm>
            <a:off x="2267600" y="4826057"/>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3 BULAN</a:t>
            </a:r>
            <a:endParaRPr sz="700"/>
          </a:p>
        </p:txBody>
      </p:sp>
      <p:sp>
        <p:nvSpPr>
          <p:cNvPr id="369" name="Google Shape;369;g10eb183e25b_4_441"/>
          <p:cNvSpPr txBox="1"/>
          <p:nvPr/>
        </p:nvSpPr>
        <p:spPr>
          <a:xfrm>
            <a:off x="2267617" y="5187867"/>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2 BULAN </a:t>
            </a:r>
            <a:endParaRPr sz="700"/>
          </a:p>
        </p:txBody>
      </p:sp>
      <p:sp>
        <p:nvSpPr>
          <p:cNvPr id="370" name="Google Shape;370;g10eb183e25b_4_441"/>
          <p:cNvSpPr txBox="1"/>
          <p:nvPr/>
        </p:nvSpPr>
        <p:spPr>
          <a:xfrm>
            <a:off x="2271148" y="5545641"/>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30 HARI</a:t>
            </a:r>
            <a:endParaRPr sz="700"/>
          </a:p>
        </p:txBody>
      </p:sp>
      <p:sp>
        <p:nvSpPr>
          <p:cNvPr id="371" name="Google Shape;371;g10eb183e25b_4_441"/>
          <p:cNvSpPr/>
          <p:nvPr/>
        </p:nvSpPr>
        <p:spPr>
          <a:xfrm>
            <a:off x="6535074" y="5619330"/>
            <a:ext cx="655800" cy="9994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372" name="Google Shape;372;g10eb183e25b_4_441"/>
          <p:cNvSpPr txBox="1"/>
          <p:nvPr/>
        </p:nvSpPr>
        <p:spPr>
          <a:xfrm>
            <a:off x="2243712" y="5907298"/>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3 HARI</a:t>
            </a:r>
            <a:endParaRPr sz="700"/>
          </a:p>
        </p:txBody>
      </p:sp>
      <p:cxnSp>
        <p:nvCxnSpPr>
          <p:cNvPr id="373" name="Google Shape;373;g10eb183e25b_4_441"/>
          <p:cNvCxnSpPr/>
          <p:nvPr/>
        </p:nvCxnSpPr>
        <p:spPr>
          <a:xfrm rot="10800000" flipH="1">
            <a:off x="439113" y="4250575"/>
            <a:ext cx="600" cy="1919700"/>
          </a:xfrm>
          <a:prstGeom prst="straightConnector1">
            <a:avLst/>
          </a:prstGeom>
          <a:noFill/>
          <a:ln w="19050" cap="flat" cmpd="sng">
            <a:solidFill>
              <a:srgbClr val="D8D8D8"/>
            </a:solidFill>
            <a:prstDash val="solid"/>
            <a:round/>
            <a:headEnd type="none" w="sm" len="sm"/>
            <a:tailEnd type="none" w="sm" len="sm"/>
          </a:ln>
        </p:spPr>
      </p:cxnSp>
      <p:cxnSp>
        <p:nvCxnSpPr>
          <p:cNvPr id="374" name="Google Shape;374;g10eb183e25b_4_441"/>
          <p:cNvCxnSpPr/>
          <p:nvPr/>
        </p:nvCxnSpPr>
        <p:spPr>
          <a:xfrm rot="10800000">
            <a:off x="8503588"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375" name="Google Shape;375;g10eb183e25b_4_441"/>
          <p:cNvCxnSpPr/>
          <p:nvPr/>
        </p:nvCxnSpPr>
        <p:spPr>
          <a:xfrm rot="10800000">
            <a:off x="7850225"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376" name="Google Shape;376;g10eb183e25b_4_441"/>
          <p:cNvCxnSpPr/>
          <p:nvPr/>
        </p:nvCxnSpPr>
        <p:spPr>
          <a:xfrm rot="10800000">
            <a:off x="9153688"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377" name="Google Shape;377;g10eb183e25b_4_441"/>
          <p:cNvCxnSpPr/>
          <p:nvPr/>
        </p:nvCxnSpPr>
        <p:spPr>
          <a:xfrm rot="10800000">
            <a:off x="9816538"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378" name="Google Shape;378;g10eb183e25b_4_441"/>
          <p:cNvCxnSpPr/>
          <p:nvPr/>
        </p:nvCxnSpPr>
        <p:spPr>
          <a:xfrm rot="10800000">
            <a:off x="10417313" y="4016763"/>
            <a:ext cx="14400" cy="2168400"/>
          </a:xfrm>
          <a:prstGeom prst="straightConnector1">
            <a:avLst/>
          </a:prstGeom>
          <a:noFill/>
          <a:ln w="19050" cap="flat" cmpd="sng">
            <a:solidFill>
              <a:srgbClr val="D8D8D8"/>
            </a:solidFill>
            <a:prstDash val="solid"/>
            <a:round/>
            <a:headEnd type="none" w="sm" len="sm"/>
            <a:tailEnd type="none" w="sm" len="sm"/>
          </a:ln>
        </p:spPr>
      </p:cxnSp>
      <p:sp>
        <p:nvSpPr>
          <p:cNvPr id="379" name="Google Shape;379;g10eb183e25b_4_441"/>
          <p:cNvSpPr txBox="1"/>
          <p:nvPr/>
        </p:nvSpPr>
        <p:spPr>
          <a:xfrm>
            <a:off x="416118" y="5831109"/>
            <a:ext cx="15120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Penilaian dan Pelaporan</a:t>
            </a:r>
            <a:endParaRPr sz="1200">
              <a:solidFill>
                <a:schemeClr val="dk1"/>
              </a:solidFill>
              <a:latin typeface="Poppins Light"/>
              <a:ea typeface="Poppins Light"/>
              <a:cs typeface="Poppins Light"/>
              <a:sym typeface="Poppins Light"/>
            </a:endParaRPr>
          </a:p>
        </p:txBody>
      </p:sp>
      <p:cxnSp>
        <p:nvCxnSpPr>
          <p:cNvPr id="380" name="Google Shape;380;g10eb183e25b_4_441"/>
          <p:cNvCxnSpPr/>
          <p:nvPr/>
        </p:nvCxnSpPr>
        <p:spPr>
          <a:xfrm rot="10800000" flipH="1">
            <a:off x="3181563" y="4194983"/>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381" name="Google Shape;381;g10eb183e25b_4_441"/>
          <p:cNvCxnSpPr/>
          <p:nvPr/>
        </p:nvCxnSpPr>
        <p:spPr>
          <a:xfrm rot="10800000" flipH="1">
            <a:off x="2173925" y="4194983"/>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382" name="Google Shape;382;g10eb183e25b_4_441"/>
          <p:cNvCxnSpPr/>
          <p:nvPr/>
        </p:nvCxnSpPr>
        <p:spPr>
          <a:xfrm rot="10800000" flipH="1">
            <a:off x="3844263" y="4194971"/>
            <a:ext cx="30300" cy="1995000"/>
          </a:xfrm>
          <a:prstGeom prst="straightConnector1">
            <a:avLst/>
          </a:prstGeom>
          <a:noFill/>
          <a:ln w="19050" cap="flat" cmpd="sng">
            <a:solidFill>
              <a:srgbClr val="D8D8D8"/>
            </a:solidFill>
            <a:prstDash val="solid"/>
            <a:round/>
            <a:headEnd type="none" w="sm" len="sm"/>
            <a:tailEnd type="none" w="sm" len="sm"/>
          </a:ln>
        </p:spPr>
      </p:cxnSp>
      <p:sp>
        <p:nvSpPr>
          <p:cNvPr id="383" name="Google Shape;383;g10eb183e25b_4_441"/>
          <p:cNvSpPr txBox="1"/>
          <p:nvPr/>
        </p:nvSpPr>
        <p:spPr>
          <a:xfrm>
            <a:off x="5198363" y="4778163"/>
            <a:ext cx="3653100" cy="353913"/>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dirty="0">
                <a:solidFill>
                  <a:srgbClr val="FF0000"/>
                </a:solidFill>
                <a:latin typeface="Calibri"/>
                <a:ea typeface="Calibri"/>
                <a:cs typeface="Calibri"/>
                <a:sym typeface="Calibri"/>
              </a:rPr>
              <a:t>Milestone</a:t>
            </a:r>
            <a:r>
              <a:rPr lang="en-US" sz="1050" dirty="0">
                <a:latin typeface="Calibri"/>
                <a:ea typeface="Calibri"/>
                <a:cs typeface="Calibri"/>
                <a:sym typeface="Calibri"/>
              </a:rPr>
              <a:t> : Content completed</a:t>
            </a:r>
            <a:endParaRPr sz="1050" dirty="0">
              <a:latin typeface="Calibri"/>
              <a:ea typeface="Calibri"/>
              <a:cs typeface="Calibri"/>
              <a:sym typeface="Calibri"/>
            </a:endParaRPr>
          </a:p>
        </p:txBody>
      </p:sp>
      <p:sp>
        <p:nvSpPr>
          <p:cNvPr id="384" name="Google Shape;384;g10eb183e25b_4_441"/>
          <p:cNvSpPr txBox="1"/>
          <p:nvPr/>
        </p:nvSpPr>
        <p:spPr>
          <a:xfrm>
            <a:off x="7213677" y="5388738"/>
            <a:ext cx="3079500" cy="353913"/>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rgbClr val="FF0000"/>
                </a:solidFill>
                <a:latin typeface="Calibri"/>
                <a:ea typeface="Calibri"/>
                <a:cs typeface="Calibri"/>
                <a:sym typeface="Calibri"/>
              </a:rPr>
              <a:t>Milestone</a:t>
            </a:r>
            <a:r>
              <a:rPr lang="en-US" sz="1050">
                <a:latin typeface="Calibri"/>
                <a:ea typeface="Calibri"/>
                <a:cs typeface="Calibri"/>
                <a:sym typeface="Calibri"/>
              </a:rPr>
              <a:t> : Selesai Penyediaan kursus</a:t>
            </a:r>
            <a:endParaRPr sz="1050">
              <a:latin typeface="Calibri"/>
              <a:ea typeface="Calibri"/>
              <a:cs typeface="Calibri"/>
              <a:sym typeface="Calibri"/>
            </a:endParaRPr>
          </a:p>
        </p:txBody>
      </p:sp>
      <p:sp>
        <p:nvSpPr>
          <p:cNvPr id="385" name="Google Shape;385;g10eb183e25b_4_441"/>
          <p:cNvSpPr txBox="1"/>
          <p:nvPr/>
        </p:nvSpPr>
        <p:spPr>
          <a:xfrm>
            <a:off x="9271824" y="5839291"/>
            <a:ext cx="1856720" cy="353913"/>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dirty="0">
                <a:solidFill>
                  <a:srgbClr val="FF0000"/>
                </a:solidFill>
                <a:latin typeface="Calibri"/>
                <a:ea typeface="Calibri"/>
                <a:cs typeface="Calibri"/>
                <a:sym typeface="Calibri"/>
              </a:rPr>
              <a:t>Milestone</a:t>
            </a:r>
            <a:r>
              <a:rPr lang="en-US" sz="1050" dirty="0">
                <a:latin typeface="Calibri"/>
                <a:ea typeface="Calibri"/>
                <a:cs typeface="Calibri"/>
                <a:sym typeface="Calibri"/>
              </a:rPr>
              <a:t> : Class completed</a:t>
            </a:r>
            <a:endParaRPr sz="1050" dirty="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156" name="Group 155">
            <a:extLst>
              <a:ext uri="{FF2B5EF4-FFF2-40B4-BE49-F238E27FC236}">
                <a16:creationId xmlns:a16="http://schemas.microsoft.com/office/drawing/2014/main" id="{6D9D2319-6E61-40B9-B5E6-41520CDCCDF3}"/>
              </a:ext>
            </a:extLst>
          </p:cNvPr>
          <p:cNvGrpSpPr/>
          <p:nvPr/>
        </p:nvGrpSpPr>
        <p:grpSpPr>
          <a:xfrm>
            <a:off x="-11996" y="-89957"/>
            <a:ext cx="12203996" cy="6871877"/>
            <a:chOff x="-11995" y="1"/>
            <a:chExt cx="12203996" cy="6871877"/>
          </a:xfrm>
        </p:grpSpPr>
        <p:sp>
          <p:nvSpPr>
            <p:cNvPr id="157" name="Google Shape;1542;p167">
              <a:extLst>
                <a:ext uri="{FF2B5EF4-FFF2-40B4-BE49-F238E27FC236}">
                  <a16:creationId xmlns:a16="http://schemas.microsoft.com/office/drawing/2014/main" id="{179544EA-A6E1-45AE-AFDC-9D8E63CF8E80}"/>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58" name="Google Shape;1570;p167" descr="Logo, company name&#10;&#10;Description automatically generated">
              <a:extLst>
                <a:ext uri="{FF2B5EF4-FFF2-40B4-BE49-F238E27FC236}">
                  <a16:creationId xmlns:a16="http://schemas.microsoft.com/office/drawing/2014/main" id="{8CB94637-A8EF-4B0A-9099-7A7E59175C10}"/>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59" name="Group 158">
              <a:extLst>
                <a:ext uri="{FF2B5EF4-FFF2-40B4-BE49-F238E27FC236}">
                  <a16:creationId xmlns:a16="http://schemas.microsoft.com/office/drawing/2014/main" id="{0F6994B3-8EB6-475C-A42A-CE501E303EF2}"/>
                </a:ext>
              </a:extLst>
            </p:cNvPr>
            <p:cNvGrpSpPr/>
            <p:nvPr/>
          </p:nvGrpSpPr>
          <p:grpSpPr>
            <a:xfrm>
              <a:off x="-11995" y="6043041"/>
              <a:ext cx="12203996" cy="828837"/>
              <a:chOff x="-11995" y="6043041"/>
              <a:chExt cx="12203996" cy="828837"/>
            </a:xfrm>
          </p:grpSpPr>
          <p:pic>
            <p:nvPicPr>
              <p:cNvPr id="160" name="Picture 159">
                <a:extLst>
                  <a:ext uri="{FF2B5EF4-FFF2-40B4-BE49-F238E27FC236}">
                    <a16:creationId xmlns:a16="http://schemas.microsoft.com/office/drawing/2014/main" id="{1CA66CBE-9B47-4C7B-9597-BEC3F5402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61" name="Group 160">
                <a:extLst>
                  <a:ext uri="{FF2B5EF4-FFF2-40B4-BE49-F238E27FC236}">
                    <a16:creationId xmlns:a16="http://schemas.microsoft.com/office/drawing/2014/main" id="{95CA96FE-3A08-4B2B-9C60-51B34936ADE9}"/>
                  </a:ext>
                </a:extLst>
              </p:cNvPr>
              <p:cNvGrpSpPr/>
              <p:nvPr/>
            </p:nvGrpSpPr>
            <p:grpSpPr>
              <a:xfrm>
                <a:off x="1561739" y="6627845"/>
                <a:ext cx="3540864" cy="241516"/>
                <a:chOff x="1561739" y="6627845"/>
                <a:chExt cx="3540864" cy="241516"/>
              </a:xfrm>
            </p:grpSpPr>
            <p:pic>
              <p:nvPicPr>
                <p:cNvPr id="166" name="Google Shape;1546;p167">
                  <a:extLst>
                    <a:ext uri="{FF2B5EF4-FFF2-40B4-BE49-F238E27FC236}">
                      <a16:creationId xmlns:a16="http://schemas.microsoft.com/office/drawing/2014/main" id="{89B1AE3B-C3AC-4C27-966A-7C7E4E729EF9}"/>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67" name="Google Shape;1547;p167">
                  <a:extLst>
                    <a:ext uri="{FF2B5EF4-FFF2-40B4-BE49-F238E27FC236}">
                      <a16:creationId xmlns:a16="http://schemas.microsoft.com/office/drawing/2014/main" id="{70C3EB60-237C-4C81-9DC5-5FDBC30343DF}"/>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62" name="Google Shape;1548;p167">
                <a:extLst>
                  <a:ext uri="{FF2B5EF4-FFF2-40B4-BE49-F238E27FC236}">
                    <a16:creationId xmlns:a16="http://schemas.microsoft.com/office/drawing/2014/main" id="{D63C6B82-D72F-4976-9126-29F77863FDF2}"/>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63" name="Group 162">
                <a:extLst>
                  <a:ext uri="{FF2B5EF4-FFF2-40B4-BE49-F238E27FC236}">
                    <a16:creationId xmlns:a16="http://schemas.microsoft.com/office/drawing/2014/main" id="{77628CF4-890D-4CED-9AAC-22A5ADDE885E}"/>
                  </a:ext>
                </a:extLst>
              </p:cNvPr>
              <p:cNvGrpSpPr/>
              <p:nvPr/>
            </p:nvGrpSpPr>
            <p:grpSpPr>
              <a:xfrm>
                <a:off x="9555669" y="6135729"/>
                <a:ext cx="2002917" cy="620087"/>
                <a:chOff x="9693783" y="6029325"/>
                <a:chExt cx="2002917" cy="620087"/>
              </a:xfrm>
            </p:grpSpPr>
            <p:sp>
              <p:nvSpPr>
                <p:cNvPr id="164" name="Rectangle 163">
                  <a:extLst>
                    <a:ext uri="{FF2B5EF4-FFF2-40B4-BE49-F238E27FC236}">
                      <a16:creationId xmlns:a16="http://schemas.microsoft.com/office/drawing/2014/main" id="{8AC8FD3D-2330-4461-9A31-FFCEAAB981FA}"/>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descr="A picture containing text&#10;&#10;Description automatically generated">
                  <a:extLst>
                    <a:ext uri="{FF2B5EF4-FFF2-40B4-BE49-F238E27FC236}">
                      <a16:creationId xmlns:a16="http://schemas.microsoft.com/office/drawing/2014/main" id="{28D24E11-0562-4591-AA26-BA4EAA0397B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390" name="Google Shape;390;g10ee15087ff_1_0"/>
          <p:cNvSpPr/>
          <p:nvPr/>
        </p:nvSpPr>
        <p:spPr>
          <a:xfrm>
            <a:off x="3226611"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1" name="Google Shape;391;g10ee15087ff_1_0"/>
          <p:cNvSpPr/>
          <p:nvPr/>
        </p:nvSpPr>
        <p:spPr>
          <a:xfrm>
            <a:off x="3882495"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2" name="Google Shape;392;g10ee15087ff_1_0"/>
          <p:cNvSpPr/>
          <p:nvPr/>
        </p:nvSpPr>
        <p:spPr>
          <a:xfrm>
            <a:off x="4538378"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3" name="Google Shape;393;g10ee15087ff_1_0"/>
          <p:cNvSpPr/>
          <p:nvPr/>
        </p:nvSpPr>
        <p:spPr>
          <a:xfrm>
            <a:off x="5194262"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4" name="Google Shape;394;g10ee15087ff_1_0"/>
          <p:cNvSpPr/>
          <p:nvPr/>
        </p:nvSpPr>
        <p:spPr>
          <a:xfrm>
            <a:off x="5850146"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5" name="Google Shape;395;g10ee15087ff_1_0"/>
          <p:cNvSpPr/>
          <p:nvPr/>
        </p:nvSpPr>
        <p:spPr>
          <a:xfrm>
            <a:off x="6506030"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6" name="Google Shape;396;g10ee15087ff_1_0"/>
          <p:cNvSpPr/>
          <p:nvPr/>
        </p:nvSpPr>
        <p:spPr>
          <a:xfrm>
            <a:off x="7161914"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7" name="Google Shape;397;g10ee15087ff_1_0"/>
          <p:cNvSpPr/>
          <p:nvPr/>
        </p:nvSpPr>
        <p:spPr>
          <a:xfrm>
            <a:off x="7817797"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8" name="Google Shape;398;g10ee15087ff_1_0"/>
          <p:cNvSpPr/>
          <p:nvPr/>
        </p:nvSpPr>
        <p:spPr>
          <a:xfrm>
            <a:off x="8473681"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399" name="Google Shape;399;g10ee15087ff_1_0"/>
          <p:cNvSpPr/>
          <p:nvPr/>
        </p:nvSpPr>
        <p:spPr>
          <a:xfrm>
            <a:off x="9129565"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00" name="Google Shape;400;g10ee15087ff_1_0"/>
          <p:cNvSpPr/>
          <p:nvPr/>
        </p:nvSpPr>
        <p:spPr>
          <a:xfrm>
            <a:off x="9785449" y="908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01" name="Google Shape;401;g10ee15087ff_1_0"/>
          <p:cNvSpPr/>
          <p:nvPr/>
        </p:nvSpPr>
        <p:spPr>
          <a:xfrm>
            <a:off x="10441333" y="908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02" name="Google Shape;402;g10ee15087ff_1_0"/>
          <p:cNvSpPr/>
          <p:nvPr/>
        </p:nvSpPr>
        <p:spPr>
          <a:xfrm>
            <a:off x="426451" y="908050"/>
            <a:ext cx="18276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03" name="Google Shape;403;g10ee15087ff_1_0"/>
          <p:cNvSpPr/>
          <p:nvPr/>
        </p:nvSpPr>
        <p:spPr>
          <a:xfrm>
            <a:off x="2194700" y="908050"/>
            <a:ext cx="1032000" cy="4215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04" name="Google Shape;404;g10ee15087ff_1_0"/>
          <p:cNvSpPr txBox="1"/>
          <p:nvPr/>
        </p:nvSpPr>
        <p:spPr>
          <a:xfrm>
            <a:off x="3291996" y="943504"/>
            <a:ext cx="5172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JAN</a:t>
            </a:r>
            <a:endParaRPr sz="700"/>
          </a:p>
        </p:txBody>
      </p:sp>
      <p:sp>
        <p:nvSpPr>
          <p:cNvPr id="405" name="Google Shape;405;g10ee15087ff_1_0"/>
          <p:cNvSpPr txBox="1"/>
          <p:nvPr/>
        </p:nvSpPr>
        <p:spPr>
          <a:xfrm>
            <a:off x="3982466" y="943504"/>
            <a:ext cx="45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FEB</a:t>
            </a:r>
            <a:endParaRPr sz="700"/>
          </a:p>
        </p:txBody>
      </p:sp>
      <p:sp>
        <p:nvSpPr>
          <p:cNvPr id="406" name="Google Shape;406;g10ee15087ff_1_0"/>
          <p:cNvSpPr txBox="1"/>
          <p:nvPr/>
        </p:nvSpPr>
        <p:spPr>
          <a:xfrm>
            <a:off x="4580751" y="943504"/>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MAR</a:t>
            </a:r>
            <a:endParaRPr sz="700"/>
          </a:p>
        </p:txBody>
      </p:sp>
      <p:sp>
        <p:nvSpPr>
          <p:cNvPr id="407" name="Google Shape;407;g10ee15087ff_1_0"/>
          <p:cNvSpPr txBox="1"/>
          <p:nvPr/>
        </p:nvSpPr>
        <p:spPr>
          <a:xfrm>
            <a:off x="5268040" y="943504"/>
            <a:ext cx="50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APR</a:t>
            </a:r>
            <a:endParaRPr sz="700"/>
          </a:p>
        </p:txBody>
      </p:sp>
      <p:sp>
        <p:nvSpPr>
          <p:cNvPr id="408" name="Google Shape;408;g10ee15087ff_1_0"/>
          <p:cNvSpPr txBox="1"/>
          <p:nvPr/>
        </p:nvSpPr>
        <p:spPr>
          <a:xfrm>
            <a:off x="10533050" y="943500"/>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DEC</a:t>
            </a:r>
            <a:endParaRPr sz="700"/>
          </a:p>
        </p:txBody>
      </p:sp>
      <p:sp>
        <p:nvSpPr>
          <p:cNvPr id="409" name="Google Shape;409;g10ee15087ff_1_0"/>
          <p:cNvSpPr txBox="1"/>
          <p:nvPr/>
        </p:nvSpPr>
        <p:spPr>
          <a:xfrm>
            <a:off x="7260529" y="943504"/>
            <a:ext cx="453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JUL</a:t>
            </a:r>
            <a:endParaRPr sz="700"/>
          </a:p>
        </p:txBody>
      </p:sp>
      <p:sp>
        <p:nvSpPr>
          <p:cNvPr id="410" name="Google Shape;410;g10ee15087ff_1_0"/>
          <p:cNvSpPr txBox="1"/>
          <p:nvPr/>
        </p:nvSpPr>
        <p:spPr>
          <a:xfrm>
            <a:off x="7870002" y="943504"/>
            <a:ext cx="54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AUG</a:t>
            </a:r>
            <a:endParaRPr sz="700"/>
          </a:p>
        </p:txBody>
      </p:sp>
      <p:sp>
        <p:nvSpPr>
          <p:cNvPr id="411" name="Google Shape;411;g10ee15087ff_1_0"/>
          <p:cNvSpPr txBox="1"/>
          <p:nvPr/>
        </p:nvSpPr>
        <p:spPr>
          <a:xfrm>
            <a:off x="8520838" y="943504"/>
            <a:ext cx="578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SEPT</a:t>
            </a:r>
            <a:endParaRPr sz="700"/>
          </a:p>
        </p:txBody>
      </p:sp>
      <p:sp>
        <p:nvSpPr>
          <p:cNvPr id="412" name="Google Shape;412;g10ee15087ff_1_0"/>
          <p:cNvSpPr txBox="1"/>
          <p:nvPr/>
        </p:nvSpPr>
        <p:spPr>
          <a:xfrm>
            <a:off x="9195398" y="943504"/>
            <a:ext cx="5307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OCT</a:t>
            </a:r>
            <a:endParaRPr sz="700"/>
          </a:p>
        </p:txBody>
      </p:sp>
      <p:sp>
        <p:nvSpPr>
          <p:cNvPr id="413" name="Google Shape;413;g10ee15087ff_1_0"/>
          <p:cNvSpPr txBox="1"/>
          <p:nvPr/>
        </p:nvSpPr>
        <p:spPr>
          <a:xfrm>
            <a:off x="5888701" y="943504"/>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MAY</a:t>
            </a:r>
            <a:endParaRPr sz="700"/>
          </a:p>
        </p:txBody>
      </p:sp>
      <p:sp>
        <p:nvSpPr>
          <p:cNvPr id="414" name="Google Shape;414;g10ee15087ff_1_0"/>
          <p:cNvSpPr txBox="1"/>
          <p:nvPr/>
        </p:nvSpPr>
        <p:spPr>
          <a:xfrm>
            <a:off x="6580017" y="943504"/>
            <a:ext cx="51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JUN</a:t>
            </a:r>
            <a:endParaRPr sz="700"/>
          </a:p>
        </p:txBody>
      </p:sp>
      <p:sp>
        <p:nvSpPr>
          <p:cNvPr id="415" name="Google Shape;415;g10ee15087ff_1_0"/>
          <p:cNvSpPr txBox="1"/>
          <p:nvPr/>
        </p:nvSpPr>
        <p:spPr>
          <a:xfrm>
            <a:off x="9834977" y="943504"/>
            <a:ext cx="558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NOV</a:t>
            </a:r>
            <a:endParaRPr sz="700"/>
          </a:p>
        </p:txBody>
      </p:sp>
      <p:sp>
        <p:nvSpPr>
          <p:cNvPr id="416" name="Google Shape;416;g10ee15087ff_1_0"/>
          <p:cNvSpPr txBox="1"/>
          <p:nvPr/>
        </p:nvSpPr>
        <p:spPr>
          <a:xfrm>
            <a:off x="2328545" y="983579"/>
            <a:ext cx="836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PERIOD</a:t>
            </a:r>
            <a:endParaRPr sz="700"/>
          </a:p>
        </p:txBody>
      </p:sp>
      <p:sp>
        <p:nvSpPr>
          <p:cNvPr id="417" name="Google Shape;417;g10ee15087ff_1_0"/>
          <p:cNvSpPr txBox="1"/>
          <p:nvPr/>
        </p:nvSpPr>
        <p:spPr>
          <a:xfrm>
            <a:off x="868478" y="943504"/>
            <a:ext cx="7593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TASKS</a:t>
            </a:r>
            <a:endParaRPr sz="700"/>
          </a:p>
        </p:txBody>
      </p:sp>
      <p:sp>
        <p:nvSpPr>
          <p:cNvPr id="418" name="Google Shape;418;g10ee15087ff_1_0"/>
          <p:cNvSpPr/>
          <p:nvPr/>
        </p:nvSpPr>
        <p:spPr>
          <a:xfrm>
            <a:off x="3226611"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19" name="Google Shape;419;g10ee15087ff_1_0"/>
          <p:cNvSpPr txBox="1"/>
          <p:nvPr/>
        </p:nvSpPr>
        <p:spPr>
          <a:xfrm>
            <a:off x="3623301" y="580232"/>
            <a:ext cx="117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1</a:t>
            </a:r>
            <a:r>
              <a:rPr lang="en-US" sz="1600" b="1" i="0" u="none" strike="noStrike" cap="none" baseline="30000">
                <a:solidFill>
                  <a:schemeClr val="lt1"/>
                </a:solidFill>
                <a:latin typeface="Poppins"/>
                <a:ea typeface="Poppins"/>
                <a:cs typeface="Poppins"/>
                <a:sym typeface="Poppins"/>
              </a:rPr>
              <a:t>st</a:t>
            </a:r>
            <a:r>
              <a:rPr lang="en-US" sz="1600" b="1" i="0" u="none" strike="noStrike" cap="none">
                <a:solidFill>
                  <a:schemeClr val="lt1"/>
                </a:solidFill>
                <a:latin typeface="Poppins"/>
                <a:ea typeface="Poppins"/>
                <a:cs typeface="Poppins"/>
                <a:sym typeface="Poppins"/>
              </a:rPr>
              <a:t> Quarter</a:t>
            </a:r>
            <a:endParaRPr sz="700"/>
          </a:p>
        </p:txBody>
      </p:sp>
      <p:sp>
        <p:nvSpPr>
          <p:cNvPr id="420" name="Google Shape;420;g10ee15087ff_1_0"/>
          <p:cNvSpPr/>
          <p:nvPr/>
        </p:nvSpPr>
        <p:spPr>
          <a:xfrm>
            <a:off x="5194263"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21" name="Google Shape;421;g10ee15087ff_1_0"/>
          <p:cNvSpPr txBox="1"/>
          <p:nvPr/>
        </p:nvSpPr>
        <p:spPr>
          <a:xfrm>
            <a:off x="5544053" y="580232"/>
            <a:ext cx="126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2</a:t>
            </a:r>
            <a:r>
              <a:rPr lang="en-US" sz="1600" b="1" i="0" u="none" strike="noStrike" cap="none" baseline="30000">
                <a:solidFill>
                  <a:schemeClr val="lt1"/>
                </a:solidFill>
                <a:latin typeface="Poppins"/>
                <a:ea typeface="Poppins"/>
                <a:cs typeface="Poppins"/>
                <a:sym typeface="Poppins"/>
              </a:rPr>
              <a:t>nd</a:t>
            </a:r>
            <a:r>
              <a:rPr lang="en-US" sz="1600" b="1" i="0" u="none" strike="noStrike" cap="none">
                <a:solidFill>
                  <a:schemeClr val="lt1"/>
                </a:solidFill>
                <a:latin typeface="Poppins"/>
                <a:ea typeface="Poppins"/>
                <a:cs typeface="Poppins"/>
                <a:sym typeface="Poppins"/>
              </a:rPr>
              <a:t> Quarter</a:t>
            </a:r>
            <a:endParaRPr sz="700"/>
          </a:p>
        </p:txBody>
      </p:sp>
      <p:sp>
        <p:nvSpPr>
          <p:cNvPr id="422" name="Google Shape;422;g10ee15087ff_1_0"/>
          <p:cNvSpPr/>
          <p:nvPr/>
        </p:nvSpPr>
        <p:spPr>
          <a:xfrm>
            <a:off x="7161914"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23" name="Google Shape;423;g10ee15087ff_1_0"/>
          <p:cNvSpPr txBox="1"/>
          <p:nvPr/>
        </p:nvSpPr>
        <p:spPr>
          <a:xfrm>
            <a:off x="7524932" y="580232"/>
            <a:ext cx="1238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3</a:t>
            </a:r>
            <a:r>
              <a:rPr lang="en-US" sz="1600" b="1" i="0" u="none" strike="noStrike" cap="none" baseline="30000">
                <a:solidFill>
                  <a:schemeClr val="lt1"/>
                </a:solidFill>
                <a:latin typeface="Poppins"/>
                <a:ea typeface="Poppins"/>
                <a:cs typeface="Poppins"/>
                <a:sym typeface="Poppins"/>
              </a:rPr>
              <a:t>rd</a:t>
            </a:r>
            <a:r>
              <a:rPr lang="en-US" sz="1600" b="1" i="0" u="none" strike="noStrike" cap="none">
                <a:solidFill>
                  <a:schemeClr val="lt1"/>
                </a:solidFill>
                <a:latin typeface="Poppins"/>
                <a:ea typeface="Poppins"/>
                <a:cs typeface="Poppins"/>
                <a:sym typeface="Poppins"/>
              </a:rPr>
              <a:t> Quarter</a:t>
            </a:r>
            <a:endParaRPr sz="700"/>
          </a:p>
        </p:txBody>
      </p:sp>
      <p:sp>
        <p:nvSpPr>
          <p:cNvPr id="424" name="Google Shape;424;g10ee15087ff_1_0"/>
          <p:cNvSpPr/>
          <p:nvPr/>
        </p:nvSpPr>
        <p:spPr>
          <a:xfrm>
            <a:off x="9129565" y="546396"/>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25" name="Google Shape;425;g10ee15087ff_1_0"/>
          <p:cNvSpPr txBox="1"/>
          <p:nvPr/>
        </p:nvSpPr>
        <p:spPr>
          <a:xfrm>
            <a:off x="9487372" y="580232"/>
            <a:ext cx="1248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4</a:t>
            </a:r>
            <a:r>
              <a:rPr lang="en-US" sz="1600" b="1" i="0" u="none" strike="noStrike" cap="none" baseline="30000">
                <a:solidFill>
                  <a:schemeClr val="lt1"/>
                </a:solidFill>
                <a:latin typeface="Poppins"/>
                <a:ea typeface="Poppins"/>
                <a:cs typeface="Poppins"/>
                <a:sym typeface="Poppins"/>
              </a:rPr>
              <a:t>th</a:t>
            </a:r>
            <a:r>
              <a:rPr lang="en-US" sz="1600" b="1" i="0" u="none" strike="noStrike" cap="none">
                <a:solidFill>
                  <a:schemeClr val="lt1"/>
                </a:solidFill>
                <a:latin typeface="Poppins"/>
                <a:ea typeface="Poppins"/>
                <a:cs typeface="Poppins"/>
                <a:sym typeface="Poppins"/>
              </a:rPr>
              <a:t> Quarter</a:t>
            </a:r>
            <a:endParaRPr sz="700"/>
          </a:p>
        </p:txBody>
      </p:sp>
      <p:sp>
        <p:nvSpPr>
          <p:cNvPr id="426" name="Google Shape;426;g10ee15087ff_1_0"/>
          <p:cNvSpPr/>
          <p:nvPr/>
        </p:nvSpPr>
        <p:spPr>
          <a:xfrm>
            <a:off x="429680" y="1269278"/>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cxnSp>
        <p:nvCxnSpPr>
          <p:cNvPr id="427" name="Google Shape;427;g10ee15087ff_1_0"/>
          <p:cNvCxnSpPr/>
          <p:nvPr/>
        </p:nvCxnSpPr>
        <p:spPr>
          <a:xfrm>
            <a:off x="426438" y="200088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428" name="Google Shape;428;g10ee15087ff_1_0"/>
          <p:cNvCxnSpPr/>
          <p:nvPr/>
        </p:nvCxnSpPr>
        <p:spPr>
          <a:xfrm>
            <a:off x="426438" y="2354726"/>
            <a:ext cx="10670700" cy="0"/>
          </a:xfrm>
          <a:prstGeom prst="straightConnector1">
            <a:avLst/>
          </a:prstGeom>
          <a:noFill/>
          <a:ln w="19050" cap="flat" cmpd="sng">
            <a:solidFill>
              <a:srgbClr val="D8D8D8"/>
            </a:solidFill>
            <a:prstDash val="solid"/>
            <a:round/>
            <a:headEnd type="none" w="sm" len="sm"/>
            <a:tailEnd type="none" w="sm" len="sm"/>
          </a:ln>
        </p:spPr>
      </p:cxnSp>
      <p:cxnSp>
        <p:nvCxnSpPr>
          <p:cNvPr id="429" name="Google Shape;429;g10ee15087ff_1_0"/>
          <p:cNvCxnSpPr/>
          <p:nvPr/>
        </p:nvCxnSpPr>
        <p:spPr>
          <a:xfrm>
            <a:off x="426438" y="2716392"/>
            <a:ext cx="10670700" cy="0"/>
          </a:xfrm>
          <a:prstGeom prst="straightConnector1">
            <a:avLst/>
          </a:prstGeom>
          <a:noFill/>
          <a:ln w="19050" cap="flat" cmpd="sng">
            <a:solidFill>
              <a:srgbClr val="D8D8D8"/>
            </a:solidFill>
            <a:prstDash val="solid"/>
            <a:round/>
            <a:headEnd type="none" w="sm" len="sm"/>
            <a:tailEnd type="none" w="sm" len="sm"/>
          </a:ln>
        </p:spPr>
      </p:cxnSp>
      <p:cxnSp>
        <p:nvCxnSpPr>
          <p:cNvPr id="430" name="Google Shape;430;g10ee15087ff_1_0"/>
          <p:cNvCxnSpPr/>
          <p:nvPr/>
        </p:nvCxnSpPr>
        <p:spPr>
          <a:xfrm>
            <a:off x="426438" y="3345982"/>
            <a:ext cx="10670700" cy="0"/>
          </a:xfrm>
          <a:prstGeom prst="straightConnector1">
            <a:avLst/>
          </a:prstGeom>
          <a:noFill/>
          <a:ln w="50800" cap="flat" cmpd="sng">
            <a:solidFill>
              <a:srgbClr val="D8D8D8"/>
            </a:solidFill>
            <a:prstDash val="solid"/>
            <a:round/>
            <a:headEnd type="none" w="sm" len="sm"/>
            <a:tailEnd type="none" w="sm" len="sm"/>
          </a:ln>
        </p:spPr>
      </p:cxnSp>
      <p:sp>
        <p:nvSpPr>
          <p:cNvPr id="431" name="Google Shape;431;g10ee15087ff_1_0"/>
          <p:cNvSpPr txBox="1"/>
          <p:nvPr/>
        </p:nvSpPr>
        <p:spPr>
          <a:xfrm>
            <a:off x="454740" y="1323975"/>
            <a:ext cx="103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b="1">
                <a:solidFill>
                  <a:schemeClr val="dk1"/>
                </a:solidFill>
                <a:latin typeface="Poppins Medium"/>
                <a:ea typeface="Poppins Medium"/>
                <a:cs typeface="Poppins Medium"/>
                <a:sym typeface="Poppins Medium"/>
              </a:rPr>
              <a:t>SISTEM APEL</a:t>
            </a:r>
            <a:endParaRPr sz="700"/>
          </a:p>
        </p:txBody>
      </p:sp>
      <p:sp>
        <p:nvSpPr>
          <p:cNvPr id="432" name="Google Shape;432;g10ee15087ff_1_0"/>
          <p:cNvSpPr txBox="1"/>
          <p:nvPr/>
        </p:nvSpPr>
        <p:spPr>
          <a:xfrm>
            <a:off x="441770" y="1717511"/>
            <a:ext cx="18276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Modul Admission</a:t>
            </a:r>
            <a:endParaRPr sz="700"/>
          </a:p>
        </p:txBody>
      </p:sp>
      <p:sp>
        <p:nvSpPr>
          <p:cNvPr id="433" name="Google Shape;433;g10ee15087ff_1_0"/>
          <p:cNvSpPr txBox="1"/>
          <p:nvPr/>
        </p:nvSpPr>
        <p:spPr>
          <a:xfrm>
            <a:off x="441770" y="2077125"/>
            <a:ext cx="19677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Modul Penilaian</a:t>
            </a:r>
            <a:endParaRPr sz="700"/>
          </a:p>
        </p:txBody>
      </p:sp>
      <p:sp>
        <p:nvSpPr>
          <p:cNvPr id="434" name="Google Shape;434;g10ee15087ff_1_0"/>
          <p:cNvSpPr/>
          <p:nvPr/>
        </p:nvSpPr>
        <p:spPr>
          <a:xfrm>
            <a:off x="3192729" y="1751098"/>
            <a:ext cx="675300" cy="102888"/>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435" name="Google Shape;435;g10ee15087ff_1_0"/>
          <p:cNvSpPr txBox="1"/>
          <p:nvPr/>
        </p:nvSpPr>
        <p:spPr>
          <a:xfrm>
            <a:off x="2240744" y="170048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sp>
        <p:nvSpPr>
          <p:cNvPr id="436" name="Google Shape;436;g10ee15087ff_1_0"/>
          <p:cNvSpPr txBox="1"/>
          <p:nvPr/>
        </p:nvSpPr>
        <p:spPr>
          <a:xfrm>
            <a:off x="2240744" y="206229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2 BULAN </a:t>
            </a:r>
            <a:endParaRPr sz="700"/>
          </a:p>
        </p:txBody>
      </p:sp>
      <p:sp>
        <p:nvSpPr>
          <p:cNvPr id="437" name="Google Shape;437;g10ee15087ff_1_0"/>
          <p:cNvSpPr txBox="1"/>
          <p:nvPr/>
        </p:nvSpPr>
        <p:spPr>
          <a:xfrm>
            <a:off x="2240744" y="2420066"/>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sp>
        <p:nvSpPr>
          <p:cNvPr id="438" name="Google Shape;438;g10ee15087ff_1_0"/>
          <p:cNvSpPr txBox="1"/>
          <p:nvPr/>
        </p:nvSpPr>
        <p:spPr>
          <a:xfrm>
            <a:off x="2240744" y="2781723"/>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2 BULAN</a:t>
            </a:r>
            <a:endParaRPr sz="700"/>
          </a:p>
        </p:txBody>
      </p:sp>
      <p:cxnSp>
        <p:nvCxnSpPr>
          <p:cNvPr id="439" name="Google Shape;439;g10ee15087ff_1_0"/>
          <p:cNvCxnSpPr>
            <a:cxnSpLocks/>
          </p:cNvCxnSpPr>
          <p:nvPr/>
        </p:nvCxnSpPr>
        <p:spPr>
          <a:xfrm flipV="1">
            <a:off x="387980" y="1243438"/>
            <a:ext cx="38219" cy="2086800"/>
          </a:xfrm>
          <a:prstGeom prst="straightConnector1">
            <a:avLst/>
          </a:prstGeom>
          <a:noFill/>
          <a:ln w="19050" cap="flat" cmpd="sng">
            <a:solidFill>
              <a:srgbClr val="D8D8D8"/>
            </a:solidFill>
            <a:prstDash val="solid"/>
            <a:round/>
            <a:headEnd type="none" w="sm" len="sm"/>
            <a:tailEnd type="none" w="sm" len="sm"/>
          </a:ln>
        </p:spPr>
      </p:cxnSp>
      <p:sp>
        <p:nvSpPr>
          <p:cNvPr id="441" name="Google Shape;441;g10ee15087ff_1_0"/>
          <p:cNvSpPr txBox="1"/>
          <p:nvPr/>
        </p:nvSpPr>
        <p:spPr>
          <a:xfrm>
            <a:off x="441770" y="2781725"/>
            <a:ext cx="169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a:solidFill>
                  <a:schemeClr val="dk1"/>
                </a:solidFill>
                <a:latin typeface="Poppins Light"/>
                <a:ea typeface="Poppins Light"/>
                <a:cs typeface="Poppins Light"/>
                <a:sym typeface="Poppins Light"/>
              </a:rPr>
              <a:t>Modul Aptitude Test</a:t>
            </a:r>
            <a:endParaRPr sz="1200" dirty="0">
              <a:solidFill>
                <a:schemeClr val="dk1"/>
              </a:solidFill>
              <a:latin typeface="Poppins Light"/>
              <a:ea typeface="Poppins Light"/>
              <a:cs typeface="Poppins Light"/>
              <a:sym typeface="Poppins Light"/>
            </a:endParaRPr>
          </a:p>
        </p:txBody>
      </p:sp>
      <p:sp>
        <p:nvSpPr>
          <p:cNvPr id="447" name="Google Shape;447;g10ee15087ff_1_0"/>
          <p:cNvSpPr/>
          <p:nvPr/>
        </p:nvSpPr>
        <p:spPr>
          <a:xfrm>
            <a:off x="3240173"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48" name="Google Shape;448;g10ee15087ff_1_0"/>
          <p:cNvSpPr/>
          <p:nvPr/>
        </p:nvSpPr>
        <p:spPr>
          <a:xfrm>
            <a:off x="3896057"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49" name="Google Shape;449;g10ee15087ff_1_0"/>
          <p:cNvSpPr/>
          <p:nvPr/>
        </p:nvSpPr>
        <p:spPr>
          <a:xfrm>
            <a:off x="4551941"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0" name="Google Shape;450;g10ee15087ff_1_0"/>
          <p:cNvSpPr/>
          <p:nvPr/>
        </p:nvSpPr>
        <p:spPr>
          <a:xfrm>
            <a:off x="5207825"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1" name="Google Shape;451;g10ee15087ff_1_0"/>
          <p:cNvSpPr/>
          <p:nvPr/>
        </p:nvSpPr>
        <p:spPr>
          <a:xfrm>
            <a:off x="5863708"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2" name="Google Shape;452;g10ee15087ff_1_0"/>
          <p:cNvSpPr/>
          <p:nvPr/>
        </p:nvSpPr>
        <p:spPr>
          <a:xfrm>
            <a:off x="6519592"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3" name="Google Shape;453;g10ee15087ff_1_0"/>
          <p:cNvSpPr/>
          <p:nvPr/>
        </p:nvSpPr>
        <p:spPr>
          <a:xfrm>
            <a:off x="7175476"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4" name="Google Shape;454;g10ee15087ff_1_0"/>
          <p:cNvSpPr/>
          <p:nvPr/>
        </p:nvSpPr>
        <p:spPr>
          <a:xfrm>
            <a:off x="7831360"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5" name="Google Shape;455;g10ee15087ff_1_0"/>
          <p:cNvSpPr/>
          <p:nvPr/>
        </p:nvSpPr>
        <p:spPr>
          <a:xfrm>
            <a:off x="8487244"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6" name="Google Shape;456;g10ee15087ff_1_0"/>
          <p:cNvSpPr/>
          <p:nvPr/>
        </p:nvSpPr>
        <p:spPr>
          <a:xfrm>
            <a:off x="9143127"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7" name="Google Shape;457;g10ee15087ff_1_0"/>
          <p:cNvSpPr/>
          <p:nvPr/>
        </p:nvSpPr>
        <p:spPr>
          <a:xfrm>
            <a:off x="9799011" y="4033637"/>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8" name="Google Shape;458;g10ee15087ff_1_0"/>
          <p:cNvSpPr/>
          <p:nvPr/>
        </p:nvSpPr>
        <p:spPr>
          <a:xfrm>
            <a:off x="10454895" y="4033637"/>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59" name="Google Shape;459;g10ee15087ff_1_0"/>
          <p:cNvSpPr/>
          <p:nvPr/>
        </p:nvSpPr>
        <p:spPr>
          <a:xfrm>
            <a:off x="440014" y="4033625"/>
            <a:ext cx="18276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60" name="Google Shape;460;g10ee15087ff_1_0"/>
          <p:cNvSpPr/>
          <p:nvPr/>
        </p:nvSpPr>
        <p:spPr>
          <a:xfrm>
            <a:off x="2208263" y="4033625"/>
            <a:ext cx="1032000" cy="4215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61" name="Google Shape;461;g10ee15087ff_1_0"/>
          <p:cNvSpPr txBox="1"/>
          <p:nvPr/>
        </p:nvSpPr>
        <p:spPr>
          <a:xfrm>
            <a:off x="3305559" y="4069079"/>
            <a:ext cx="5172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JAN</a:t>
            </a:r>
            <a:endParaRPr sz="700"/>
          </a:p>
        </p:txBody>
      </p:sp>
      <p:sp>
        <p:nvSpPr>
          <p:cNvPr id="462" name="Google Shape;462;g10ee15087ff_1_0"/>
          <p:cNvSpPr txBox="1"/>
          <p:nvPr/>
        </p:nvSpPr>
        <p:spPr>
          <a:xfrm>
            <a:off x="3996029" y="4069079"/>
            <a:ext cx="45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FEB</a:t>
            </a:r>
            <a:endParaRPr sz="700"/>
          </a:p>
        </p:txBody>
      </p:sp>
      <p:sp>
        <p:nvSpPr>
          <p:cNvPr id="463" name="Google Shape;463;g10ee15087ff_1_0"/>
          <p:cNvSpPr txBox="1"/>
          <p:nvPr/>
        </p:nvSpPr>
        <p:spPr>
          <a:xfrm>
            <a:off x="4594313" y="4069079"/>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MAR</a:t>
            </a:r>
            <a:endParaRPr sz="700"/>
          </a:p>
        </p:txBody>
      </p:sp>
      <p:sp>
        <p:nvSpPr>
          <p:cNvPr id="464" name="Google Shape;464;g10ee15087ff_1_0"/>
          <p:cNvSpPr txBox="1"/>
          <p:nvPr/>
        </p:nvSpPr>
        <p:spPr>
          <a:xfrm>
            <a:off x="5281603" y="4069079"/>
            <a:ext cx="50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APR</a:t>
            </a:r>
            <a:endParaRPr sz="700"/>
          </a:p>
        </p:txBody>
      </p:sp>
      <p:sp>
        <p:nvSpPr>
          <p:cNvPr id="465" name="Google Shape;465;g10ee15087ff_1_0"/>
          <p:cNvSpPr txBox="1"/>
          <p:nvPr/>
        </p:nvSpPr>
        <p:spPr>
          <a:xfrm>
            <a:off x="10546598" y="4069075"/>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DEC</a:t>
            </a:r>
            <a:endParaRPr sz="700"/>
          </a:p>
        </p:txBody>
      </p:sp>
      <p:sp>
        <p:nvSpPr>
          <p:cNvPr id="466" name="Google Shape;466;g10ee15087ff_1_0"/>
          <p:cNvSpPr txBox="1"/>
          <p:nvPr/>
        </p:nvSpPr>
        <p:spPr>
          <a:xfrm>
            <a:off x="7274092" y="4069079"/>
            <a:ext cx="453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JUL</a:t>
            </a:r>
            <a:endParaRPr sz="700"/>
          </a:p>
        </p:txBody>
      </p:sp>
      <p:sp>
        <p:nvSpPr>
          <p:cNvPr id="467" name="Google Shape;467;g10ee15087ff_1_0"/>
          <p:cNvSpPr txBox="1"/>
          <p:nvPr/>
        </p:nvSpPr>
        <p:spPr>
          <a:xfrm>
            <a:off x="7883564" y="4069079"/>
            <a:ext cx="54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AUG</a:t>
            </a:r>
            <a:endParaRPr sz="700"/>
          </a:p>
        </p:txBody>
      </p:sp>
      <p:sp>
        <p:nvSpPr>
          <p:cNvPr id="468" name="Google Shape;468;g10ee15087ff_1_0"/>
          <p:cNvSpPr txBox="1"/>
          <p:nvPr/>
        </p:nvSpPr>
        <p:spPr>
          <a:xfrm>
            <a:off x="8534400" y="4069079"/>
            <a:ext cx="578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SEPT</a:t>
            </a:r>
            <a:endParaRPr sz="700"/>
          </a:p>
        </p:txBody>
      </p:sp>
      <p:sp>
        <p:nvSpPr>
          <p:cNvPr id="469" name="Google Shape;469;g10ee15087ff_1_0"/>
          <p:cNvSpPr txBox="1"/>
          <p:nvPr/>
        </p:nvSpPr>
        <p:spPr>
          <a:xfrm>
            <a:off x="9208961" y="4069079"/>
            <a:ext cx="5307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OCT</a:t>
            </a:r>
            <a:endParaRPr sz="700"/>
          </a:p>
        </p:txBody>
      </p:sp>
      <p:sp>
        <p:nvSpPr>
          <p:cNvPr id="470" name="Google Shape;470;g10ee15087ff_1_0"/>
          <p:cNvSpPr txBox="1"/>
          <p:nvPr/>
        </p:nvSpPr>
        <p:spPr>
          <a:xfrm>
            <a:off x="5902263" y="4069079"/>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MAY</a:t>
            </a:r>
            <a:endParaRPr sz="700"/>
          </a:p>
        </p:txBody>
      </p:sp>
      <p:sp>
        <p:nvSpPr>
          <p:cNvPr id="471" name="Google Shape;471;g10ee15087ff_1_0"/>
          <p:cNvSpPr txBox="1"/>
          <p:nvPr/>
        </p:nvSpPr>
        <p:spPr>
          <a:xfrm>
            <a:off x="6593579" y="4069079"/>
            <a:ext cx="51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JUN</a:t>
            </a:r>
            <a:endParaRPr sz="700"/>
          </a:p>
        </p:txBody>
      </p:sp>
      <p:sp>
        <p:nvSpPr>
          <p:cNvPr id="472" name="Google Shape;472;g10ee15087ff_1_0"/>
          <p:cNvSpPr txBox="1"/>
          <p:nvPr/>
        </p:nvSpPr>
        <p:spPr>
          <a:xfrm>
            <a:off x="9848539" y="4069079"/>
            <a:ext cx="558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NOV</a:t>
            </a:r>
            <a:endParaRPr sz="700"/>
          </a:p>
        </p:txBody>
      </p:sp>
      <p:sp>
        <p:nvSpPr>
          <p:cNvPr id="473" name="Google Shape;473;g10ee15087ff_1_0"/>
          <p:cNvSpPr txBox="1"/>
          <p:nvPr/>
        </p:nvSpPr>
        <p:spPr>
          <a:xfrm>
            <a:off x="2342108" y="4109154"/>
            <a:ext cx="836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PERIOD</a:t>
            </a:r>
            <a:endParaRPr sz="700"/>
          </a:p>
        </p:txBody>
      </p:sp>
      <p:sp>
        <p:nvSpPr>
          <p:cNvPr id="474" name="Google Shape;474;g10ee15087ff_1_0"/>
          <p:cNvSpPr txBox="1"/>
          <p:nvPr/>
        </p:nvSpPr>
        <p:spPr>
          <a:xfrm>
            <a:off x="882040" y="4069079"/>
            <a:ext cx="7593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TASKS</a:t>
            </a:r>
            <a:endParaRPr sz="700"/>
          </a:p>
        </p:txBody>
      </p:sp>
      <p:sp>
        <p:nvSpPr>
          <p:cNvPr id="475" name="Google Shape;475;g10ee15087ff_1_0"/>
          <p:cNvSpPr/>
          <p:nvPr/>
        </p:nvSpPr>
        <p:spPr>
          <a:xfrm>
            <a:off x="3240174"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76" name="Google Shape;476;g10ee15087ff_1_0"/>
          <p:cNvSpPr txBox="1"/>
          <p:nvPr/>
        </p:nvSpPr>
        <p:spPr>
          <a:xfrm>
            <a:off x="3636864" y="3705807"/>
            <a:ext cx="117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1</a:t>
            </a:r>
            <a:r>
              <a:rPr lang="en-US" sz="1600" b="1" i="0" u="none" strike="noStrike" cap="none" baseline="30000">
                <a:solidFill>
                  <a:schemeClr val="lt1"/>
                </a:solidFill>
                <a:latin typeface="Poppins"/>
                <a:ea typeface="Poppins"/>
                <a:cs typeface="Poppins"/>
                <a:sym typeface="Poppins"/>
              </a:rPr>
              <a:t>st</a:t>
            </a:r>
            <a:r>
              <a:rPr lang="en-US" sz="1600" b="1" i="0" u="none" strike="noStrike" cap="none">
                <a:solidFill>
                  <a:schemeClr val="lt1"/>
                </a:solidFill>
                <a:latin typeface="Poppins"/>
                <a:ea typeface="Poppins"/>
                <a:cs typeface="Poppins"/>
                <a:sym typeface="Poppins"/>
              </a:rPr>
              <a:t> Quarter</a:t>
            </a:r>
            <a:endParaRPr sz="700"/>
          </a:p>
        </p:txBody>
      </p:sp>
      <p:sp>
        <p:nvSpPr>
          <p:cNvPr id="477" name="Google Shape;477;g10ee15087ff_1_0"/>
          <p:cNvSpPr/>
          <p:nvPr/>
        </p:nvSpPr>
        <p:spPr>
          <a:xfrm>
            <a:off x="5207825"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78" name="Google Shape;478;g10ee15087ff_1_0"/>
          <p:cNvSpPr txBox="1"/>
          <p:nvPr/>
        </p:nvSpPr>
        <p:spPr>
          <a:xfrm>
            <a:off x="5557616" y="3705807"/>
            <a:ext cx="126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2</a:t>
            </a:r>
            <a:r>
              <a:rPr lang="en-US" sz="1600" b="1" i="0" u="none" strike="noStrike" cap="none" baseline="30000">
                <a:solidFill>
                  <a:schemeClr val="lt1"/>
                </a:solidFill>
                <a:latin typeface="Poppins"/>
                <a:ea typeface="Poppins"/>
                <a:cs typeface="Poppins"/>
                <a:sym typeface="Poppins"/>
              </a:rPr>
              <a:t>nd</a:t>
            </a:r>
            <a:r>
              <a:rPr lang="en-US" sz="1600" b="1" i="0" u="none" strike="noStrike" cap="none">
                <a:solidFill>
                  <a:schemeClr val="lt1"/>
                </a:solidFill>
                <a:latin typeface="Poppins"/>
                <a:ea typeface="Poppins"/>
                <a:cs typeface="Poppins"/>
                <a:sym typeface="Poppins"/>
              </a:rPr>
              <a:t> Quarter</a:t>
            </a:r>
            <a:endParaRPr sz="700"/>
          </a:p>
        </p:txBody>
      </p:sp>
      <p:sp>
        <p:nvSpPr>
          <p:cNvPr id="479" name="Google Shape;479;g10ee15087ff_1_0"/>
          <p:cNvSpPr/>
          <p:nvPr/>
        </p:nvSpPr>
        <p:spPr>
          <a:xfrm>
            <a:off x="7175477"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80" name="Google Shape;480;g10ee15087ff_1_0"/>
          <p:cNvSpPr txBox="1"/>
          <p:nvPr/>
        </p:nvSpPr>
        <p:spPr>
          <a:xfrm>
            <a:off x="7538494" y="3705807"/>
            <a:ext cx="1238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3</a:t>
            </a:r>
            <a:r>
              <a:rPr lang="en-US" sz="1600" b="1" i="0" u="none" strike="noStrike" cap="none" baseline="30000">
                <a:solidFill>
                  <a:schemeClr val="lt1"/>
                </a:solidFill>
                <a:latin typeface="Poppins"/>
                <a:ea typeface="Poppins"/>
                <a:cs typeface="Poppins"/>
                <a:sym typeface="Poppins"/>
              </a:rPr>
              <a:t>rd</a:t>
            </a:r>
            <a:r>
              <a:rPr lang="en-US" sz="1600" b="1" i="0" u="none" strike="noStrike" cap="none">
                <a:solidFill>
                  <a:schemeClr val="lt1"/>
                </a:solidFill>
                <a:latin typeface="Poppins"/>
                <a:ea typeface="Poppins"/>
                <a:cs typeface="Poppins"/>
                <a:sym typeface="Poppins"/>
              </a:rPr>
              <a:t> Quarter</a:t>
            </a:r>
            <a:endParaRPr sz="700"/>
          </a:p>
        </p:txBody>
      </p:sp>
      <p:sp>
        <p:nvSpPr>
          <p:cNvPr id="481" name="Google Shape;481;g10ee15087ff_1_0"/>
          <p:cNvSpPr/>
          <p:nvPr/>
        </p:nvSpPr>
        <p:spPr>
          <a:xfrm>
            <a:off x="9143128" y="3671971"/>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482" name="Google Shape;482;g10ee15087ff_1_0"/>
          <p:cNvSpPr txBox="1"/>
          <p:nvPr/>
        </p:nvSpPr>
        <p:spPr>
          <a:xfrm>
            <a:off x="9500935" y="3705807"/>
            <a:ext cx="1248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4</a:t>
            </a:r>
            <a:r>
              <a:rPr lang="en-US" sz="1600" b="1" i="0" u="none" strike="noStrike" cap="none" baseline="30000">
                <a:solidFill>
                  <a:schemeClr val="lt1"/>
                </a:solidFill>
                <a:latin typeface="Poppins"/>
                <a:ea typeface="Poppins"/>
                <a:cs typeface="Poppins"/>
                <a:sym typeface="Poppins"/>
              </a:rPr>
              <a:t>th</a:t>
            </a:r>
            <a:r>
              <a:rPr lang="en-US" sz="1600" b="1" i="0" u="none" strike="noStrike" cap="none">
                <a:solidFill>
                  <a:schemeClr val="lt1"/>
                </a:solidFill>
                <a:latin typeface="Poppins"/>
                <a:ea typeface="Poppins"/>
                <a:cs typeface="Poppins"/>
                <a:sym typeface="Poppins"/>
              </a:rPr>
              <a:t> Quarter</a:t>
            </a:r>
            <a:endParaRPr sz="700"/>
          </a:p>
        </p:txBody>
      </p:sp>
      <p:sp>
        <p:nvSpPr>
          <p:cNvPr id="483" name="Google Shape;483;g10ee15087ff_1_0"/>
          <p:cNvSpPr/>
          <p:nvPr/>
        </p:nvSpPr>
        <p:spPr>
          <a:xfrm>
            <a:off x="443243" y="4394853"/>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cxnSp>
        <p:nvCxnSpPr>
          <p:cNvPr id="484" name="Google Shape;484;g10ee15087ff_1_0"/>
          <p:cNvCxnSpPr/>
          <p:nvPr/>
        </p:nvCxnSpPr>
        <p:spPr>
          <a:xfrm rot="10800000" flipH="1">
            <a:off x="4521313" y="4166608"/>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485" name="Google Shape;485;g10ee15087ff_1_0"/>
          <p:cNvCxnSpPr/>
          <p:nvPr/>
        </p:nvCxnSpPr>
        <p:spPr>
          <a:xfrm rot="10800000" flipH="1">
            <a:off x="5200813" y="4166608"/>
            <a:ext cx="3900" cy="1995000"/>
          </a:xfrm>
          <a:prstGeom prst="straightConnector1">
            <a:avLst/>
          </a:prstGeom>
          <a:noFill/>
          <a:ln w="19050" cap="flat" cmpd="sng">
            <a:solidFill>
              <a:srgbClr val="D8D8D8"/>
            </a:solidFill>
            <a:prstDash val="solid"/>
            <a:round/>
            <a:headEnd type="none" w="sm" len="sm"/>
            <a:tailEnd type="none" w="sm" len="sm"/>
          </a:ln>
        </p:spPr>
      </p:cxnSp>
      <p:cxnSp>
        <p:nvCxnSpPr>
          <p:cNvPr id="486" name="Google Shape;486;g10ee15087ff_1_0"/>
          <p:cNvCxnSpPr/>
          <p:nvPr/>
        </p:nvCxnSpPr>
        <p:spPr>
          <a:xfrm rot="10800000" flipH="1">
            <a:off x="5850513" y="4014375"/>
            <a:ext cx="13200" cy="2168400"/>
          </a:xfrm>
          <a:prstGeom prst="straightConnector1">
            <a:avLst/>
          </a:prstGeom>
          <a:noFill/>
          <a:ln w="19050" cap="flat" cmpd="sng">
            <a:solidFill>
              <a:srgbClr val="D8D8D8"/>
            </a:solidFill>
            <a:prstDash val="solid"/>
            <a:round/>
            <a:headEnd type="none" w="sm" len="sm"/>
            <a:tailEnd type="none" w="sm" len="sm"/>
          </a:ln>
        </p:spPr>
      </p:cxnSp>
      <p:cxnSp>
        <p:nvCxnSpPr>
          <p:cNvPr id="487" name="Google Shape;487;g10ee15087ff_1_0"/>
          <p:cNvCxnSpPr/>
          <p:nvPr/>
        </p:nvCxnSpPr>
        <p:spPr>
          <a:xfrm rot="10800000" flipH="1">
            <a:off x="6506838" y="4014375"/>
            <a:ext cx="5400" cy="2168400"/>
          </a:xfrm>
          <a:prstGeom prst="straightConnector1">
            <a:avLst/>
          </a:prstGeom>
          <a:noFill/>
          <a:ln w="19050" cap="flat" cmpd="sng">
            <a:solidFill>
              <a:srgbClr val="D8D8D8"/>
            </a:solidFill>
            <a:prstDash val="solid"/>
            <a:round/>
            <a:headEnd type="none" w="sm" len="sm"/>
            <a:tailEnd type="none" w="sm" len="sm"/>
          </a:ln>
        </p:spPr>
      </p:cxnSp>
      <p:cxnSp>
        <p:nvCxnSpPr>
          <p:cNvPr id="488" name="Google Shape;488;g10ee15087ff_1_0"/>
          <p:cNvCxnSpPr/>
          <p:nvPr/>
        </p:nvCxnSpPr>
        <p:spPr>
          <a:xfrm rot="10800000">
            <a:off x="7175563" y="40143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489" name="Google Shape;489;g10ee15087ff_1_0"/>
          <p:cNvCxnSpPr/>
          <p:nvPr/>
        </p:nvCxnSpPr>
        <p:spPr>
          <a:xfrm>
            <a:off x="440000" y="5126462"/>
            <a:ext cx="10670700" cy="0"/>
          </a:xfrm>
          <a:prstGeom prst="straightConnector1">
            <a:avLst/>
          </a:prstGeom>
          <a:noFill/>
          <a:ln w="19050" cap="flat" cmpd="sng">
            <a:solidFill>
              <a:srgbClr val="D8D8D8"/>
            </a:solidFill>
            <a:prstDash val="solid"/>
            <a:round/>
            <a:headEnd type="none" w="sm" len="sm"/>
            <a:tailEnd type="none" w="sm" len="sm"/>
          </a:ln>
        </p:spPr>
      </p:cxnSp>
      <p:cxnSp>
        <p:nvCxnSpPr>
          <p:cNvPr id="490" name="Google Shape;490;g10ee15087ff_1_0"/>
          <p:cNvCxnSpPr/>
          <p:nvPr/>
        </p:nvCxnSpPr>
        <p:spPr>
          <a:xfrm>
            <a:off x="440000" y="5480301"/>
            <a:ext cx="10670700" cy="0"/>
          </a:xfrm>
          <a:prstGeom prst="straightConnector1">
            <a:avLst/>
          </a:prstGeom>
          <a:noFill/>
          <a:ln w="19050" cap="flat" cmpd="sng">
            <a:solidFill>
              <a:srgbClr val="D8D8D8"/>
            </a:solidFill>
            <a:prstDash val="solid"/>
            <a:round/>
            <a:headEnd type="none" w="sm" len="sm"/>
            <a:tailEnd type="none" w="sm" len="sm"/>
          </a:ln>
        </p:spPr>
      </p:cxnSp>
      <p:cxnSp>
        <p:nvCxnSpPr>
          <p:cNvPr id="491" name="Google Shape;491;g10ee15087ff_1_0"/>
          <p:cNvCxnSpPr/>
          <p:nvPr/>
        </p:nvCxnSpPr>
        <p:spPr>
          <a:xfrm>
            <a:off x="440000" y="584196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492" name="Google Shape;492;g10ee15087ff_1_0"/>
          <p:cNvCxnSpPr/>
          <p:nvPr/>
        </p:nvCxnSpPr>
        <p:spPr>
          <a:xfrm>
            <a:off x="440000" y="6203633"/>
            <a:ext cx="10670700" cy="0"/>
          </a:xfrm>
          <a:prstGeom prst="straightConnector1">
            <a:avLst/>
          </a:prstGeom>
          <a:noFill/>
          <a:ln w="50800" cap="flat" cmpd="sng">
            <a:solidFill>
              <a:srgbClr val="D8D8D8"/>
            </a:solidFill>
            <a:prstDash val="solid"/>
            <a:round/>
            <a:headEnd type="none" w="sm" len="sm"/>
            <a:tailEnd type="none" w="sm" len="sm"/>
          </a:ln>
        </p:spPr>
      </p:cxnSp>
      <p:sp>
        <p:nvSpPr>
          <p:cNvPr id="493" name="Google Shape;493;g10ee15087ff_1_0"/>
          <p:cNvSpPr txBox="1"/>
          <p:nvPr/>
        </p:nvSpPr>
        <p:spPr>
          <a:xfrm>
            <a:off x="468298" y="4449550"/>
            <a:ext cx="169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b="1">
                <a:solidFill>
                  <a:schemeClr val="dk1"/>
                </a:solidFill>
                <a:latin typeface="Poppins Medium"/>
                <a:ea typeface="Poppins Medium"/>
                <a:cs typeface="Poppins Medium"/>
                <a:sym typeface="Poppins Medium"/>
              </a:rPr>
              <a:t>SISTEM RPEL </a:t>
            </a:r>
            <a:endParaRPr sz="700"/>
          </a:p>
        </p:txBody>
      </p:sp>
      <p:sp>
        <p:nvSpPr>
          <p:cNvPr id="494" name="Google Shape;494;g10ee15087ff_1_0"/>
          <p:cNvSpPr txBox="1"/>
          <p:nvPr/>
        </p:nvSpPr>
        <p:spPr>
          <a:xfrm>
            <a:off x="459150" y="4766875"/>
            <a:ext cx="20124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Modul Admission</a:t>
            </a:r>
            <a:endParaRPr sz="700"/>
          </a:p>
        </p:txBody>
      </p:sp>
      <p:sp>
        <p:nvSpPr>
          <p:cNvPr id="495" name="Google Shape;495;g10ee15087ff_1_0"/>
          <p:cNvSpPr txBox="1"/>
          <p:nvPr/>
        </p:nvSpPr>
        <p:spPr>
          <a:xfrm>
            <a:off x="459150" y="5202700"/>
            <a:ext cx="19677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Modul Penilaian</a:t>
            </a:r>
            <a:endParaRPr sz="700"/>
          </a:p>
        </p:txBody>
      </p:sp>
      <p:sp>
        <p:nvSpPr>
          <p:cNvPr id="496" name="Google Shape;496;g10ee15087ff_1_0"/>
          <p:cNvSpPr txBox="1"/>
          <p:nvPr/>
        </p:nvSpPr>
        <p:spPr>
          <a:xfrm>
            <a:off x="459150" y="5540200"/>
            <a:ext cx="19317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Modul Aptitude Test</a:t>
            </a:r>
            <a:endParaRPr sz="1200">
              <a:solidFill>
                <a:schemeClr val="dk1"/>
              </a:solidFill>
              <a:latin typeface="Poppins Light"/>
              <a:ea typeface="Poppins Light"/>
              <a:cs typeface="Poppins Light"/>
              <a:sym typeface="Poppins Light"/>
            </a:endParaRPr>
          </a:p>
        </p:txBody>
      </p:sp>
      <p:sp>
        <p:nvSpPr>
          <p:cNvPr id="497" name="Google Shape;497;g10ee15087ff_1_0"/>
          <p:cNvSpPr/>
          <p:nvPr/>
        </p:nvSpPr>
        <p:spPr>
          <a:xfrm>
            <a:off x="3209687" y="4883962"/>
            <a:ext cx="655800" cy="128244"/>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498" name="Google Shape;498;g10ee15087ff_1_0"/>
          <p:cNvSpPr/>
          <p:nvPr/>
        </p:nvSpPr>
        <p:spPr>
          <a:xfrm>
            <a:off x="3189814" y="5247411"/>
            <a:ext cx="1331169" cy="118895"/>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499" name="Google Shape;499;g10ee15087ff_1_0"/>
          <p:cNvSpPr txBox="1"/>
          <p:nvPr/>
        </p:nvSpPr>
        <p:spPr>
          <a:xfrm>
            <a:off x="2267600" y="4826057"/>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sp>
        <p:nvSpPr>
          <p:cNvPr id="500" name="Google Shape;500;g10ee15087ff_1_0"/>
          <p:cNvSpPr txBox="1"/>
          <p:nvPr/>
        </p:nvSpPr>
        <p:spPr>
          <a:xfrm>
            <a:off x="2267617" y="5187867"/>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2 BULAN </a:t>
            </a:r>
            <a:endParaRPr sz="700"/>
          </a:p>
        </p:txBody>
      </p:sp>
      <p:sp>
        <p:nvSpPr>
          <p:cNvPr id="501" name="Google Shape;501;g10ee15087ff_1_0"/>
          <p:cNvSpPr txBox="1"/>
          <p:nvPr/>
        </p:nvSpPr>
        <p:spPr>
          <a:xfrm>
            <a:off x="2271148" y="5545641"/>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2 BULAN</a:t>
            </a:r>
            <a:endParaRPr sz="700"/>
          </a:p>
        </p:txBody>
      </p:sp>
      <p:sp>
        <p:nvSpPr>
          <p:cNvPr id="502" name="Google Shape;502;g10ee15087ff_1_0"/>
          <p:cNvSpPr/>
          <p:nvPr/>
        </p:nvSpPr>
        <p:spPr>
          <a:xfrm>
            <a:off x="3205264" y="5607611"/>
            <a:ext cx="1315720" cy="124233"/>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03" name="Google Shape;503;g10ee15087ff_1_0"/>
          <p:cNvSpPr txBox="1"/>
          <p:nvPr/>
        </p:nvSpPr>
        <p:spPr>
          <a:xfrm>
            <a:off x="2243712" y="5907298"/>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cxnSp>
        <p:nvCxnSpPr>
          <p:cNvPr id="504" name="Google Shape;504;g10ee15087ff_1_0"/>
          <p:cNvCxnSpPr/>
          <p:nvPr/>
        </p:nvCxnSpPr>
        <p:spPr>
          <a:xfrm rot="10800000" flipH="1">
            <a:off x="439113" y="4250575"/>
            <a:ext cx="600" cy="1919700"/>
          </a:xfrm>
          <a:prstGeom prst="straightConnector1">
            <a:avLst/>
          </a:prstGeom>
          <a:noFill/>
          <a:ln w="19050" cap="flat" cmpd="sng">
            <a:solidFill>
              <a:srgbClr val="D8D8D8"/>
            </a:solidFill>
            <a:prstDash val="solid"/>
            <a:round/>
            <a:headEnd type="none" w="sm" len="sm"/>
            <a:tailEnd type="none" w="sm" len="sm"/>
          </a:ln>
        </p:spPr>
      </p:cxnSp>
      <p:cxnSp>
        <p:nvCxnSpPr>
          <p:cNvPr id="505" name="Google Shape;505;g10ee15087ff_1_0"/>
          <p:cNvCxnSpPr/>
          <p:nvPr/>
        </p:nvCxnSpPr>
        <p:spPr>
          <a:xfrm rot="10800000">
            <a:off x="8503588"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506" name="Google Shape;506;g10ee15087ff_1_0"/>
          <p:cNvCxnSpPr/>
          <p:nvPr/>
        </p:nvCxnSpPr>
        <p:spPr>
          <a:xfrm rot="10800000">
            <a:off x="7850225"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507" name="Google Shape;507;g10ee15087ff_1_0"/>
          <p:cNvCxnSpPr/>
          <p:nvPr/>
        </p:nvCxnSpPr>
        <p:spPr>
          <a:xfrm rot="10800000">
            <a:off x="9153688"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508" name="Google Shape;508;g10ee15087ff_1_0"/>
          <p:cNvCxnSpPr/>
          <p:nvPr/>
        </p:nvCxnSpPr>
        <p:spPr>
          <a:xfrm rot="10800000">
            <a:off x="9816538" y="4005775"/>
            <a:ext cx="14400" cy="2168400"/>
          </a:xfrm>
          <a:prstGeom prst="straightConnector1">
            <a:avLst/>
          </a:prstGeom>
          <a:noFill/>
          <a:ln w="19050" cap="flat" cmpd="sng">
            <a:solidFill>
              <a:srgbClr val="D8D8D8"/>
            </a:solidFill>
            <a:prstDash val="solid"/>
            <a:round/>
            <a:headEnd type="none" w="sm" len="sm"/>
            <a:tailEnd type="none" w="sm" len="sm"/>
          </a:ln>
        </p:spPr>
      </p:cxnSp>
      <p:cxnSp>
        <p:nvCxnSpPr>
          <p:cNvPr id="509" name="Google Shape;509;g10ee15087ff_1_0"/>
          <p:cNvCxnSpPr/>
          <p:nvPr/>
        </p:nvCxnSpPr>
        <p:spPr>
          <a:xfrm rot="10800000">
            <a:off x="10417313" y="4016763"/>
            <a:ext cx="14400" cy="2168400"/>
          </a:xfrm>
          <a:prstGeom prst="straightConnector1">
            <a:avLst/>
          </a:prstGeom>
          <a:noFill/>
          <a:ln w="19050" cap="flat" cmpd="sng">
            <a:solidFill>
              <a:srgbClr val="D8D8D8"/>
            </a:solidFill>
            <a:prstDash val="solid"/>
            <a:round/>
            <a:headEnd type="none" w="sm" len="sm"/>
            <a:tailEnd type="none" w="sm" len="sm"/>
          </a:ln>
        </p:spPr>
      </p:cxnSp>
      <p:sp>
        <p:nvSpPr>
          <p:cNvPr id="510" name="Google Shape;510;g10ee15087ff_1_0"/>
          <p:cNvSpPr txBox="1"/>
          <p:nvPr/>
        </p:nvSpPr>
        <p:spPr>
          <a:xfrm>
            <a:off x="459150" y="5831109"/>
            <a:ext cx="151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Maintenance</a:t>
            </a:r>
            <a:endParaRPr sz="1200">
              <a:solidFill>
                <a:schemeClr val="dk1"/>
              </a:solidFill>
              <a:latin typeface="Poppins Light"/>
              <a:ea typeface="Poppins Light"/>
              <a:cs typeface="Poppins Light"/>
              <a:sym typeface="Poppins Light"/>
            </a:endParaRPr>
          </a:p>
        </p:txBody>
      </p:sp>
      <p:cxnSp>
        <p:nvCxnSpPr>
          <p:cNvPr id="511" name="Google Shape;511;g10ee15087ff_1_0"/>
          <p:cNvCxnSpPr/>
          <p:nvPr/>
        </p:nvCxnSpPr>
        <p:spPr>
          <a:xfrm rot="10800000" flipH="1">
            <a:off x="3181563" y="4194983"/>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512" name="Google Shape;512;g10ee15087ff_1_0"/>
          <p:cNvCxnSpPr/>
          <p:nvPr/>
        </p:nvCxnSpPr>
        <p:spPr>
          <a:xfrm rot="10800000" flipH="1">
            <a:off x="2173925" y="4194983"/>
            <a:ext cx="30300" cy="1995000"/>
          </a:xfrm>
          <a:prstGeom prst="straightConnector1">
            <a:avLst/>
          </a:prstGeom>
          <a:noFill/>
          <a:ln w="19050" cap="flat" cmpd="sng">
            <a:solidFill>
              <a:srgbClr val="D8D8D8"/>
            </a:solidFill>
            <a:prstDash val="solid"/>
            <a:round/>
            <a:headEnd type="none" w="sm" len="sm"/>
            <a:tailEnd type="none" w="sm" len="sm"/>
          </a:ln>
        </p:spPr>
      </p:cxnSp>
      <p:cxnSp>
        <p:nvCxnSpPr>
          <p:cNvPr id="513" name="Google Shape;513;g10ee15087ff_1_0"/>
          <p:cNvCxnSpPr/>
          <p:nvPr/>
        </p:nvCxnSpPr>
        <p:spPr>
          <a:xfrm rot="10800000" flipH="1">
            <a:off x="3844263" y="4194971"/>
            <a:ext cx="30300" cy="1995000"/>
          </a:xfrm>
          <a:prstGeom prst="straightConnector1">
            <a:avLst/>
          </a:prstGeom>
          <a:noFill/>
          <a:ln w="19050" cap="flat" cmpd="sng">
            <a:solidFill>
              <a:srgbClr val="D8D8D8"/>
            </a:solidFill>
            <a:prstDash val="solid"/>
            <a:round/>
            <a:headEnd type="none" w="sm" len="sm"/>
            <a:tailEnd type="none" w="sm" len="sm"/>
          </a:ln>
        </p:spPr>
      </p:cxnSp>
      <p:sp>
        <p:nvSpPr>
          <p:cNvPr id="514" name="Google Shape;514;g10ee15087ff_1_0"/>
          <p:cNvSpPr/>
          <p:nvPr/>
        </p:nvSpPr>
        <p:spPr>
          <a:xfrm>
            <a:off x="3201026" y="2127632"/>
            <a:ext cx="1350585" cy="102888"/>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16" name="Google Shape;516;g10ee15087ff_1_0"/>
          <p:cNvSpPr txBox="1"/>
          <p:nvPr/>
        </p:nvSpPr>
        <p:spPr>
          <a:xfrm>
            <a:off x="5245112" y="5429959"/>
            <a:ext cx="47457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System development completed on Mac  2022 </a:t>
            </a:r>
            <a:endParaRPr sz="1400" dirty="0">
              <a:latin typeface="Calibri"/>
              <a:ea typeface="Calibri"/>
              <a:cs typeface="Calibri"/>
              <a:sym typeface="Calibri"/>
            </a:endParaRPr>
          </a:p>
        </p:txBody>
      </p:sp>
      <p:sp>
        <p:nvSpPr>
          <p:cNvPr id="517" name="Google Shape;517;g10ee15087ff_1_0"/>
          <p:cNvSpPr/>
          <p:nvPr/>
        </p:nvSpPr>
        <p:spPr>
          <a:xfrm>
            <a:off x="3201023" y="2488227"/>
            <a:ext cx="655800" cy="104652"/>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18" name="Google Shape;518;g10ee15087ff_1_0"/>
          <p:cNvSpPr txBox="1"/>
          <p:nvPr/>
        </p:nvSpPr>
        <p:spPr>
          <a:xfrm>
            <a:off x="441770" y="2389338"/>
            <a:ext cx="19317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Modul Aduan</a:t>
            </a:r>
            <a:endParaRPr sz="1200">
              <a:solidFill>
                <a:schemeClr val="dk1"/>
              </a:solidFill>
              <a:latin typeface="Poppins Light"/>
              <a:ea typeface="Poppins Light"/>
              <a:cs typeface="Poppins Light"/>
              <a:sym typeface="Poppins Light"/>
            </a:endParaRPr>
          </a:p>
        </p:txBody>
      </p:sp>
      <p:cxnSp>
        <p:nvCxnSpPr>
          <p:cNvPr id="519" name="Google Shape;519;g10ee15087ff_1_0"/>
          <p:cNvCxnSpPr/>
          <p:nvPr/>
        </p:nvCxnSpPr>
        <p:spPr>
          <a:xfrm>
            <a:off x="443238" y="3069717"/>
            <a:ext cx="10670700" cy="0"/>
          </a:xfrm>
          <a:prstGeom prst="straightConnector1">
            <a:avLst/>
          </a:prstGeom>
          <a:noFill/>
          <a:ln w="19050" cap="flat" cmpd="sng">
            <a:solidFill>
              <a:srgbClr val="D8D8D8"/>
            </a:solidFill>
            <a:prstDash val="solid"/>
            <a:round/>
            <a:headEnd type="none" w="sm" len="sm"/>
            <a:tailEnd type="none" w="sm" len="sm"/>
          </a:ln>
        </p:spPr>
      </p:cxnSp>
      <p:sp>
        <p:nvSpPr>
          <p:cNvPr id="440" name="Google Shape;440;g10ee15087ff_1_0"/>
          <p:cNvSpPr txBox="1"/>
          <p:nvPr/>
        </p:nvSpPr>
        <p:spPr>
          <a:xfrm>
            <a:off x="441770" y="3096400"/>
            <a:ext cx="1692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Maintenance</a:t>
            </a:r>
            <a:endParaRPr sz="1200">
              <a:solidFill>
                <a:schemeClr val="dk1"/>
              </a:solidFill>
              <a:latin typeface="Poppins Light"/>
              <a:ea typeface="Poppins Light"/>
              <a:cs typeface="Poppins Light"/>
              <a:sym typeface="Poppins Light"/>
            </a:endParaRPr>
          </a:p>
        </p:txBody>
      </p:sp>
      <p:sp>
        <p:nvSpPr>
          <p:cNvPr id="520" name="Google Shape;520;g10ee15087ff_1_0"/>
          <p:cNvSpPr/>
          <p:nvPr/>
        </p:nvSpPr>
        <p:spPr>
          <a:xfrm>
            <a:off x="3201023" y="2845474"/>
            <a:ext cx="1350589" cy="10015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cxnSp>
        <p:nvCxnSpPr>
          <p:cNvPr id="521" name="Google Shape;521;g10ee15087ff_1_0"/>
          <p:cNvCxnSpPr/>
          <p:nvPr/>
        </p:nvCxnSpPr>
        <p:spPr>
          <a:xfrm rot="10800000" flipH="1">
            <a:off x="2157099" y="1311325"/>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2" name="Google Shape;522;g10ee15087ff_1_0"/>
          <p:cNvCxnSpPr/>
          <p:nvPr/>
        </p:nvCxnSpPr>
        <p:spPr>
          <a:xfrm rot="10800000" flipH="1">
            <a:off x="3190524" y="1252100"/>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3" name="Google Shape;523;g10ee15087ff_1_0"/>
          <p:cNvCxnSpPr/>
          <p:nvPr/>
        </p:nvCxnSpPr>
        <p:spPr>
          <a:xfrm rot="10800000" flipH="1">
            <a:off x="3857649" y="1236088"/>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4" name="Google Shape;524;g10ee15087ff_1_0"/>
          <p:cNvCxnSpPr/>
          <p:nvPr/>
        </p:nvCxnSpPr>
        <p:spPr>
          <a:xfrm rot="10800000" flipH="1">
            <a:off x="4554274" y="1225425"/>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5" name="Google Shape;525;g10ee15087ff_1_0"/>
          <p:cNvCxnSpPr/>
          <p:nvPr/>
        </p:nvCxnSpPr>
        <p:spPr>
          <a:xfrm rot="10800000" flipH="1">
            <a:off x="5202199" y="1250363"/>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6" name="Google Shape;526;g10ee15087ff_1_0"/>
          <p:cNvCxnSpPr/>
          <p:nvPr/>
        </p:nvCxnSpPr>
        <p:spPr>
          <a:xfrm rot="10800000" flipH="1">
            <a:off x="5826174" y="1166750"/>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7" name="Google Shape;527;g10ee15087ff_1_0"/>
          <p:cNvCxnSpPr/>
          <p:nvPr/>
        </p:nvCxnSpPr>
        <p:spPr>
          <a:xfrm rot="10800000" flipH="1">
            <a:off x="6514112" y="1218350"/>
            <a:ext cx="10500" cy="2086800"/>
          </a:xfrm>
          <a:prstGeom prst="straightConnector1">
            <a:avLst/>
          </a:prstGeom>
          <a:noFill/>
          <a:ln w="19050" cap="flat" cmpd="sng">
            <a:solidFill>
              <a:srgbClr val="D8D8D8"/>
            </a:solidFill>
            <a:prstDash val="solid"/>
            <a:round/>
            <a:headEnd type="none" w="sm" len="sm"/>
            <a:tailEnd type="none" w="sm" len="sm"/>
          </a:ln>
        </p:spPr>
      </p:cxnSp>
      <p:cxnSp>
        <p:nvCxnSpPr>
          <p:cNvPr id="528" name="Google Shape;528;g10ee15087ff_1_0"/>
          <p:cNvCxnSpPr/>
          <p:nvPr/>
        </p:nvCxnSpPr>
        <p:spPr>
          <a:xfrm rot="10800000" flipH="1">
            <a:off x="7205924" y="1083688"/>
            <a:ext cx="10500" cy="2086800"/>
          </a:xfrm>
          <a:prstGeom prst="straightConnector1">
            <a:avLst/>
          </a:prstGeom>
          <a:noFill/>
          <a:ln w="19050" cap="flat" cmpd="sng">
            <a:solidFill>
              <a:srgbClr val="D8D8D8"/>
            </a:solidFill>
            <a:prstDash val="solid"/>
            <a:round/>
            <a:headEnd type="none" w="sm" len="sm"/>
            <a:tailEnd type="none" w="sm" len="sm"/>
          </a:ln>
        </p:spPr>
      </p:cxnSp>
      <p:sp>
        <p:nvSpPr>
          <p:cNvPr id="529" name="Google Shape;529;g10ee15087ff_1_0"/>
          <p:cNvSpPr/>
          <p:nvPr/>
        </p:nvSpPr>
        <p:spPr>
          <a:xfrm>
            <a:off x="3863158" y="3151243"/>
            <a:ext cx="7223473" cy="109002"/>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30" name="Google Shape;530;g10ee15087ff_1_0"/>
          <p:cNvSpPr txBox="1"/>
          <p:nvPr/>
        </p:nvSpPr>
        <p:spPr>
          <a:xfrm>
            <a:off x="2240744" y="3063848"/>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a:solidFill>
                  <a:schemeClr val="dk1"/>
                </a:solidFill>
                <a:latin typeface="Poppins Light"/>
                <a:ea typeface="Poppins Light"/>
                <a:cs typeface="Poppins Light"/>
                <a:sym typeface="Poppins Light"/>
              </a:rPr>
              <a:t>1 BULAN</a:t>
            </a:r>
            <a:endParaRPr sz="700" dirty="0"/>
          </a:p>
        </p:txBody>
      </p:sp>
      <p:sp>
        <p:nvSpPr>
          <p:cNvPr id="531" name="Google Shape;531;g10ee15087ff_1_0"/>
          <p:cNvSpPr/>
          <p:nvPr/>
        </p:nvSpPr>
        <p:spPr>
          <a:xfrm>
            <a:off x="4513843" y="5961416"/>
            <a:ext cx="675300" cy="122140"/>
          </a:xfrm>
          <a:prstGeom prst="rect">
            <a:avLst/>
          </a:prstGeom>
          <a:solidFill>
            <a:schemeClr val="accent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32" name="Google Shape;532;g10ee15087ff_1_0"/>
          <p:cNvSpPr txBox="1"/>
          <p:nvPr/>
        </p:nvSpPr>
        <p:spPr>
          <a:xfrm>
            <a:off x="3900826" y="4710291"/>
            <a:ext cx="3653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System development continued</a:t>
            </a:r>
            <a:endParaRPr sz="1400">
              <a:latin typeface="Calibri"/>
              <a:ea typeface="Calibri"/>
              <a:cs typeface="Calibri"/>
              <a:sym typeface="Calibri"/>
            </a:endParaRPr>
          </a:p>
        </p:txBody>
      </p:sp>
      <p:sp>
        <p:nvSpPr>
          <p:cNvPr id="535" name="Google Shape;535;g10ee15087ff_1_0"/>
          <p:cNvSpPr txBox="1"/>
          <p:nvPr/>
        </p:nvSpPr>
        <p:spPr>
          <a:xfrm>
            <a:off x="5442102" y="2688554"/>
            <a:ext cx="5649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System will be use from Feb 2022 onwards</a:t>
            </a:r>
            <a:endParaRPr sz="1400" dirty="0">
              <a:latin typeface="Calibri"/>
              <a:ea typeface="Calibri"/>
              <a:cs typeface="Calibri"/>
              <a:sym typeface="Calibri"/>
            </a:endParaRPr>
          </a:p>
        </p:txBody>
      </p:sp>
      <p:sp>
        <p:nvSpPr>
          <p:cNvPr id="536" name="Google Shape;536;g10ee15087ff_1_0"/>
          <p:cNvSpPr txBox="1"/>
          <p:nvPr/>
        </p:nvSpPr>
        <p:spPr>
          <a:xfrm>
            <a:off x="5310674" y="5817800"/>
            <a:ext cx="5649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System will be use starting from April 2022 onwards</a:t>
            </a:r>
            <a:endParaRPr sz="1400" dirty="0">
              <a:latin typeface="Calibri"/>
              <a:ea typeface="Calibri"/>
              <a:cs typeface="Calibri"/>
              <a:sym typeface="Calibri"/>
            </a:endParaRPr>
          </a:p>
        </p:txBody>
      </p:sp>
      <p:sp>
        <p:nvSpPr>
          <p:cNvPr id="446" name="Google Shape;446;g10ee15087ff_1_0"/>
          <p:cNvSpPr txBox="1"/>
          <p:nvPr/>
        </p:nvSpPr>
        <p:spPr>
          <a:xfrm>
            <a:off x="4071874" y="2335200"/>
            <a:ext cx="5649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System development completed in November 2021</a:t>
            </a:r>
            <a:endParaRPr sz="1400" dirty="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77" name="Group 76">
            <a:extLst>
              <a:ext uri="{FF2B5EF4-FFF2-40B4-BE49-F238E27FC236}">
                <a16:creationId xmlns:a16="http://schemas.microsoft.com/office/drawing/2014/main" id="{61D1C585-0BA1-4DA2-BF47-251AA9B42CD9}"/>
              </a:ext>
            </a:extLst>
          </p:cNvPr>
          <p:cNvGrpSpPr/>
          <p:nvPr/>
        </p:nvGrpSpPr>
        <p:grpSpPr>
          <a:xfrm>
            <a:off x="-11995" y="1"/>
            <a:ext cx="12203996" cy="6871877"/>
            <a:chOff x="-11995" y="1"/>
            <a:chExt cx="12203996" cy="6871877"/>
          </a:xfrm>
        </p:grpSpPr>
        <p:sp>
          <p:nvSpPr>
            <p:cNvPr id="78" name="Google Shape;1542;p167">
              <a:extLst>
                <a:ext uri="{FF2B5EF4-FFF2-40B4-BE49-F238E27FC236}">
                  <a16:creationId xmlns:a16="http://schemas.microsoft.com/office/drawing/2014/main" id="{780FC848-E1D6-4B41-B84C-6E0FF7B2FF52}"/>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79" name="Google Shape;1570;p167" descr="Logo, company name&#10;&#10;Description automatically generated">
              <a:extLst>
                <a:ext uri="{FF2B5EF4-FFF2-40B4-BE49-F238E27FC236}">
                  <a16:creationId xmlns:a16="http://schemas.microsoft.com/office/drawing/2014/main" id="{0556F33C-9AFA-4DF2-AF2C-4F4541C3A588}"/>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80" name="Group 79">
              <a:extLst>
                <a:ext uri="{FF2B5EF4-FFF2-40B4-BE49-F238E27FC236}">
                  <a16:creationId xmlns:a16="http://schemas.microsoft.com/office/drawing/2014/main" id="{59E86870-64C6-4DB3-8AC9-5E198F4C3382}"/>
                </a:ext>
              </a:extLst>
            </p:cNvPr>
            <p:cNvGrpSpPr/>
            <p:nvPr/>
          </p:nvGrpSpPr>
          <p:grpSpPr>
            <a:xfrm>
              <a:off x="-11995" y="6043041"/>
              <a:ext cx="12203996" cy="828837"/>
              <a:chOff x="-11995" y="6043041"/>
              <a:chExt cx="12203996" cy="828837"/>
            </a:xfrm>
          </p:grpSpPr>
          <p:pic>
            <p:nvPicPr>
              <p:cNvPr id="81" name="Picture 80">
                <a:extLst>
                  <a:ext uri="{FF2B5EF4-FFF2-40B4-BE49-F238E27FC236}">
                    <a16:creationId xmlns:a16="http://schemas.microsoft.com/office/drawing/2014/main" id="{9170E162-C6E4-4C1B-B3C5-9EDF95B52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82" name="Group 81">
                <a:extLst>
                  <a:ext uri="{FF2B5EF4-FFF2-40B4-BE49-F238E27FC236}">
                    <a16:creationId xmlns:a16="http://schemas.microsoft.com/office/drawing/2014/main" id="{BC99518F-F726-43E8-A4DB-C1D0C9F5A943}"/>
                  </a:ext>
                </a:extLst>
              </p:cNvPr>
              <p:cNvGrpSpPr/>
              <p:nvPr/>
            </p:nvGrpSpPr>
            <p:grpSpPr>
              <a:xfrm>
                <a:off x="1561739" y="6627845"/>
                <a:ext cx="3540864" cy="241516"/>
                <a:chOff x="1561739" y="6627845"/>
                <a:chExt cx="3540864" cy="241516"/>
              </a:xfrm>
            </p:grpSpPr>
            <p:pic>
              <p:nvPicPr>
                <p:cNvPr id="87" name="Google Shape;1546;p167">
                  <a:extLst>
                    <a:ext uri="{FF2B5EF4-FFF2-40B4-BE49-F238E27FC236}">
                      <a16:creationId xmlns:a16="http://schemas.microsoft.com/office/drawing/2014/main" id="{5B9358DE-A462-4930-A4D8-9F3563D32A53}"/>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88" name="Google Shape;1547;p167">
                  <a:extLst>
                    <a:ext uri="{FF2B5EF4-FFF2-40B4-BE49-F238E27FC236}">
                      <a16:creationId xmlns:a16="http://schemas.microsoft.com/office/drawing/2014/main" id="{48A406AF-D90A-4F4A-BBA1-6BF232613C9C}"/>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83" name="Google Shape;1548;p167">
                <a:extLst>
                  <a:ext uri="{FF2B5EF4-FFF2-40B4-BE49-F238E27FC236}">
                    <a16:creationId xmlns:a16="http://schemas.microsoft.com/office/drawing/2014/main" id="{6EB386D8-ABF7-41E9-B604-348C5DA7B845}"/>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84" name="Group 83">
                <a:extLst>
                  <a:ext uri="{FF2B5EF4-FFF2-40B4-BE49-F238E27FC236}">
                    <a16:creationId xmlns:a16="http://schemas.microsoft.com/office/drawing/2014/main" id="{C94FACFD-7392-4F14-9CD6-ACAB6EA8D7F4}"/>
                  </a:ext>
                </a:extLst>
              </p:cNvPr>
              <p:cNvGrpSpPr/>
              <p:nvPr/>
            </p:nvGrpSpPr>
            <p:grpSpPr>
              <a:xfrm>
                <a:off x="9555669" y="6135729"/>
                <a:ext cx="2002917" cy="620087"/>
                <a:chOff x="9693783" y="6029325"/>
                <a:chExt cx="2002917" cy="620087"/>
              </a:xfrm>
            </p:grpSpPr>
            <p:sp>
              <p:nvSpPr>
                <p:cNvPr id="85" name="Rectangle 84">
                  <a:extLst>
                    <a:ext uri="{FF2B5EF4-FFF2-40B4-BE49-F238E27FC236}">
                      <a16:creationId xmlns:a16="http://schemas.microsoft.com/office/drawing/2014/main" id="{06F97ADC-9800-435B-9666-E3FA36274607}"/>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picture containing text&#10;&#10;Description automatically generated">
                  <a:extLst>
                    <a:ext uri="{FF2B5EF4-FFF2-40B4-BE49-F238E27FC236}">
                      <a16:creationId xmlns:a16="http://schemas.microsoft.com/office/drawing/2014/main" id="{416AC443-A2AE-4915-9205-5B5351FF2A4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541" name="Google Shape;541;g10ee15087ff_1_155"/>
          <p:cNvSpPr/>
          <p:nvPr/>
        </p:nvSpPr>
        <p:spPr>
          <a:xfrm>
            <a:off x="3226611"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2" name="Google Shape;542;g10ee15087ff_1_155"/>
          <p:cNvSpPr/>
          <p:nvPr/>
        </p:nvSpPr>
        <p:spPr>
          <a:xfrm>
            <a:off x="3882495"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3" name="Google Shape;543;g10ee15087ff_1_155"/>
          <p:cNvSpPr/>
          <p:nvPr/>
        </p:nvSpPr>
        <p:spPr>
          <a:xfrm>
            <a:off x="4538378"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4" name="Google Shape;544;g10ee15087ff_1_155"/>
          <p:cNvSpPr/>
          <p:nvPr/>
        </p:nvSpPr>
        <p:spPr>
          <a:xfrm>
            <a:off x="5194262"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5" name="Google Shape;545;g10ee15087ff_1_155"/>
          <p:cNvSpPr/>
          <p:nvPr/>
        </p:nvSpPr>
        <p:spPr>
          <a:xfrm>
            <a:off x="5850146"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6" name="Google Shape;546;g10ee15087ff_1_155"/>
          <p:cNvSpPr/>
          <p:nvPr/>
        </p:nvSpPr>
        <p:spPr>
          <a:xfrm>
            <a:off x="6506030"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7" name="Google Shape;547;g10ee15087ff_1_155"/>
          <p:cNvSpPr/>
          <p:nvPr/>
        </p:nvSpPr>
        <p:spPr>
          <a:xfrm>
            <a:off x="7161914"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8" name="Google Shape;548;g10ee15087ff_1_155"/>
          <p:cNvSpPr/>
          <p:nvPr/>
        </p:nvSpPr>
        <p:spPr>
          <a:xfrm>
            <a:off x="7817797"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49" name="Google Shape;549;g10ee15087ff_1_155"/>
          <p:cNvSpPr/>
          <p:nvPr/>
        </p:nvSpPr>
        <p:spPr>
          <a:xfrm>
            <a:off x="8473681"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50" name="Google Shape;550;g10ee15087ff_1_155"/>
          <p:cNvSpPr/>
          <p:nvPr/>
        </p:nvSpPr>
        <p:spPr>
          <a:xfrm>
            <a:off x="9129565"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51" name="Google Shape;551;g10ee15087ff_1_155"/>
          <p:cNvSpPr/>
          <p:nvPr/>
        </p:nvSpPr>
        <p:spPr>
          <a:xfrm>
            <a:off x="9785449"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52" name="Google Shape;552;g10ee15087ff_1_155"/>
          <p:cNvSpPr/>
          <p:nvPr/>
        </p:nvSpPr>
        <p:spPr>
          <a:xfrm>
            <a:off x="10441333"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53" name="Google Shape;553;g10ee15087ff_1_155"/>
          <p:cNvSpPr/>
          <p:nvPr/>
        </p:nvSpPr>
        <p:spPr>
          <a:xfrm>
            <a:off x="426451" y="1670050"/>
            <a:ext cx="18276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54" name="Google Shape;554;g10ee15087ff_1_155"/>
          <p:cNvSpPr/>
          <p:nvPr/>
        </p:nvSpPr>
        <p:spPr>
          <a:xfrm>
            <a:off x="2194700" y="1670050"/>
            <a:ext cx="1032000" cy="4215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55" name="Google Shape;555;g10ee15087ff_1_155"/>
          <p:cNvSpPr txBox="1"/>
          <p:nvPr/>
        </p:nvSpPr>
        <p:spPr>
          <a:xfrm>
            <a:off x="3291996" y="1705504"/>
            <a:ext cx="5172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JAN</a:t>
            </a:r>
            <a:endParaRPr sz="700"/>
          </a:p>
        </p:txBody>
      </p:sp>
      <p:sp>
        <p:nvSpPr>
          <p:cNvPr id="556" name="Google Shape;556;g10ee15087ff_1_155"/>
          <p:cNvSpPr txBox="1"/>
          <p:nvPr/>
        </p:nvSpPr>
        <p:spPr>
          <a:xfrm>
            <a:off x="3982466" y="1705504"/>
            <a:ext cx="45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FEB</a:t>
            </a:r>
            <a:endParaRPr sz="700"/>
          </a:p>
        </p:txBody>
      </p:sp>
      <p:sp>
        <p:nvSpPr>
          <p:cNvPr id="557" name="Google Shape;557;g10ee15087ff_1_155"/>
          <p:cNvSpPr txBox="1"/>
          <p:nvPr/>
        </p:nvSpPr>
        <p:spPr>
          <a:xfrm>
            <a:off x="4580751" y="1705504"/>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MAR</a:t>
            </a:r>
            <a:endParaRPr sz="700"/>
          </a:p>
        </p:txBody>
      </p:sp>
      <p:sp>
        <p:nvSpPr>
          <p:cNvPr id="558" name="Google Shape;558;g10ee15087ff_1_155"/>
          <p:cNvSpPr txBox="1"/>
          <p:nvPr/>
        </p:nvSpPr>
        <p:spPr>
          <a:xfrm>
            <a:off x="5268040" y="1705504"/>
            <a:ext cx="50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APR</a:t>
            </a:r>
            <a:endParaRPr sz="700"/>
          </a:p>
        </p:txBody>
      </p:sp>
      <p:sp>
        <p:nvSpPr>
          <p:cNvPr id="559" name="Google Shape;559;g10ee15087ff_1_155"/>
          <p:cNvSpPr txBox="1"/>
          <p:nvPr/>
        </p:nvSpPr>
        <p:spPr>
          <a:xfrm>
            <a:off x="10533050" y="1705500"/>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DEC</a:t>
            </a:r>
            <a:endParaRPr sz="700"/>
          </a:p>
        </p:txBody>
      </p:sp>
      <p:sp>
        <p:nvSpPr>
          <p:cNvPr id="560" name="Google Shape;560;g10ee15087ff_1_155"/>
          <p:cNvSpPr txBox="1"/>
          <p:nvPr/>
        </p:nvSpPr>
        <p:spPr>
          <a:xfrm>
            <a:off x="7260529" y="1705504"/>
            <a:ext cx="453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JUL</a:t>
            </a:r>
            <a:endParaRPr sz="700"/>
          </a:p>
        </p:txBody>
      </p:sp>
      <p:sp>
        <p:nvSpPr>
          <p:cNvPr id="561" name="Google Shape;561;g10ee15087ff_1_155"/>
          <p:cNvSpPr txBox="1"/>
          <p:nvPr/>
        </p:nvSpPr>
        <p:spPr>
          <a:xfrm>
            <a:off x="7870002" y="1705504"/>
            <a:ext cx="54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AUG</a:t>
            </a:r>
            <a:endParaRPr sz="700"/>
          </a:p>
        </p:txBody>
      </p:sp>
      <p:sp>
        <p:nvSpPr>
          <p:cNvPr id="562" name="Google Shape;562;g10ee15087ff_1_155"/>
          <p:cNvSpPr txBox="1"/>
          <p:nvPr/>
        </p:nvSpPr>
        <p:spPr>
          <a:xfrm>
            <a:off x="8520838" y="1705504"/>
            <a:ext cx="578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SEPT</a:t>
            </a:r>
            <a:endParaRPr sz="700"/>
          </a:p>
        </p:txBody>
      </p:sp>
      <p:sp>
        <p:nvSpPr>
          <p:cNvPr id="563" name="Google Shape;563;g10ee15087ff_1_155"/>
          <p:cNvSpPr txBox="1"/>
          <p:nvPr/>
        </p:nvSpPr>
        <p:spPr>
          <a:xfrm>
            <a:off x="9195398" y="1705504"/>
            <a:ext cx="5307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OCT</a:t>
            </a:r>
            <a:endParaRPr sz="700"/>
          </a:p>
        </p:txBody>
      </p:sp>
      <p:sp>
        <p:nvSpPr>
          <p:cNvPr id="564" name="Google Shape;564;g10ee15087ff_1_155"/>
          <p:cNvSpPr txBox="1"/>
          <p:nvPr/>
        </p:nvSpPr>
        <p:spPr>
          <a:xfrm>
            <a:off x="5888701" y="1705504"/>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MAY</a:t>
            </a:r>
            <a:endParaRPr sz="700"/>
          </a:p>
        </p:txBody>
      </p:sp>
      <p:sp>
        <p:nvSpPr>
          <p:cNvPr id="565" name="Google Shape;565;g10ee15087ff_1_155"/>
          <p:cNvSpPr txBox="1"/>
          <p:nvPr/>
        </p:nvSpPr>
        <p:spPr>
          <a:xfrm>
            <a:off x="6580017" y="1705504"/>
            <a:ext cx="51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JUN</a:t>
            </a:r>
            <a:endParaRPr sz="700"/>
          </a:p>
        </p:txBody>
      </p:sp>
      <p:sp>
        <p:nvSpPr>
          <p:cNvPr id="566" name="Google Shape;566;g10ee15087ff_1_155"/>
          <p:cNvSpPr txBox="1"/>
          <p:nvPr/>
        </p:nvSpPr>
        <p:spPr>
          <a:xfrm>
            <a:off x="9834977" y="1705504"/>
            <a:ext cx="558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NOV</a:t>
            </a:r>
            <a:endParaRPr sz="700"/>
          </a:p>
        </p:txBody>
      </p:sp>
      <p:sp>
        <p:nvSpPr>
          <p:cNvPr id="567" name="Google Shape;567;g10ee15087ff_1_155"/>
          <p:cNvSpPr txBox="1"/>
          <p:nvPr/>
        </p:nvSpPr>
        <p:spPr>
          <a:xfrm>
            <a:off x="2328545" y="1745579"/>
            <a:ext cx="836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PERIOD</a:t>
            </a:r>
            <a:endParaRPr sz="700"/>
          </a:p>
        </p:txBody>
      </p:sp>
      <p:sp>
        <p:nvSpPr>
          <p:cNvPr id="568" name="Google Shape;568;g10ee15087ff_1_155"/>
          <p:cNvSpPr txBox="1"/>
          <p:nvPr/>
        </p:nvSpPr>
        <p:spPr>
          <a:xfrm>
            <a:off x="868478" y="1705504"/>
            <a:ext cx="7593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TASKS</a:t>
            </a:r>
            <a:endParaRPr sz="700"/>
          </a:p>
        </p:txBody>
      </p:sp>
      <p:sp>
        <p:nvSpPr>
          <p:cNvPr id="569" name="Google Shape;569;g10ee15087ff_1_155"/>
          <p:cNvSpPr/>
          <p:nvPr/>
        </p:nvSpPr>
        <p:spPr>
          <a:xfrm>
            <a:off x="3226611"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70" name="Google Shape;570;g10ee15087ff_1_155"/>
          <p:cNvSpPr txBox="1"/>
          <p:nvPr/>
        </p:nvSpPr>
        <p:spPr>
          <a:xfrm>
            <a:off x="3623301" y="1342232"/>
            <a:ext cx="117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1</a:t>
            </a:r>
            <a:r>
              <a:rPr lang="en-US" sz="1600" b="1" i="0" u="none" strike="noStrike" cap="none" baseline="30000">
                <a:solidFill>
                  <a:schemeClr val="lt1"/>
                </a:solidFill>
                <a:latin typeface="Poppins"/>
                <a:ea typeface="Poppins"/>
                <a:cs typeface="Poppins"/>
                <a:sym typeface="Poppins"/>
              </a:rPr>
              <a:t>st</a:t>
            </a:r>
            <a:r>
              <a:rPr lang="en-US" sz="1600" b="1" i="0" u="none" strike="noStrike" cap="none">
                <a:solidFill>
                  <a:schemeClr val="lt1"/>
                </a:solidFill>
                <a:latin typeface="Poppins"/>
                <a:ea typeface="Poppins"/>
                <a:cs typeface="Poppins"/>
                <a:sym typeface="Poppins"/>
              </a:rPr>
              <a:t> Quarter</a:t>
            </a:r>
            <a:endParaRPr sz="700"/>
          </a:p>
        </p:txBody>
      </p:sp>
      <p:sp>
        <p:nvSpPr>
          <p:cNvPr id="571" name="Google Shape;571;g10ee15087ff_1_155"/>
          <p:cNvSpPr/>
          <p:nvPr/>
        </p:nvSpPr>
        <p:spPr>
          <a:xfrm>
            <a:off x="5194263"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72" name="Google Shape;572;g10ee15087ff_1_155"/>
          <p:cNvSpPr txBox="1"/>
          <p:nvPr/>
        </p:nvSpPr>
        <p:spPr>
          <a:xfrm>
            <a:off x="5544053" y="1342232"/>
            <a:ext cx="126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2</a:t>
            </a:r>
            <a:r>
              <a:rPr lang="en-US" sz="1600" b="1" i="0" u="none" strike="noStrike" cap="none" baseline="30000">
                <a:solidFill>
                  <a:schemeClr val="lt1"/>
                </a:solidFill>
                <a:latin typeface="Poppins"/>
                <a:ea typeface="Poppins"/>
                <a:cs typeface="Poppins"/>
                <a:sym typeface="Poppins"/>
              </a:rPr>
              <a:t>nd</a:t>
            </a:r>
            <a:r>
              <a:rPr lang="en-US" sz="1600" b="1" i="0" u="none" strike="noStrike" cap="none">
                <a:solidFill>
                  <a:schemeClr val="lt1"/>
                </a:solidFill>
                <a:latin typeface="Poppins"/>
                <a:ea typeface="Poppins"/>
                <a:cs typeface="Poppins"/>
                <a:sym typeface="Poppins"/>
              </a:rPr>
              <a:t> Quarter</a:t>
            </a:r>
            <a:endParaRPr sz="700"/>
          </a:p>
        </p:txBody>
      </p:sp>
      <p:sp>
        <p:nvSpPr>
          <p:cNvPr id="573" name="Google Shape;573;g10ee15087ff_1_155"/>
          <p:cNvSpPr/>
          <p:nvPr/>
        </p:nvSpPr>
        <p:spPr>
          <a:xfrm>
            <a:off x="7161914"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74" name="Google Shape;574;g10ee15087ff_1_155"/>
          <p:cNvSpPr txBox="1"/>
          <p:nvPr/>
        </p:nvSpPr>
        <p:spPr>
          <a:xfrm>
            <a:off x="7524932" y="1342232"/>
            <a:ext cx="1238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3</a:t>
            </a:r>
            <a:r>
              <a:rPr lang="en-US" sz="1600" b="1" i="0" u="none" strike="noStrike" cap="none" baseline="30000">
                <a:solidFill>
                  <a:schemeClr val="lt1"/>
                </a:solidFill>
                <a:latin typeface="Poppins"/>
                <a:ea typeface="Poppins"/>
                <a:cs typeface="Poppins"/>
                <a:sym typeface="Poppins"/>
              </a:rPr>
              <a:t>rd</a:t>
            </a:r>
            <a:r>
              <a:rPr lang="en-US" sz="1600" b="1" i="0" u="none" strike="noStrike" cap="none">
                <a:solidFill>
                  <a:schemeClr val="lt1"/>
                </a:solidFill>
                <a:latin typeface="Poppins"/>
                <a:ea typeface="Poppins"/>
                <a:cs typeface="Poppins"/>
                <a:sym typeface="Poppins"/>
              </a:rPr>
              <a:t> Quarter</a:t>
            </a:r>
            <a:endParaRPr sz="700"/>
          </a:p>
        </p:txBody>
      </p:sp>
      <p:sp>
        <p:nvSpPr>
          <p:cNvPr id="575" name="Google Shape;575;g10ee15087ff_1_155"/>
          <p:cNvSpPr/>
          <p:nvPr/>
        </p:nvSpPr>
        <p:spPr>
          <a:xfrm>
            <a:off x="9129565"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576" name="Google Shape;576;g10ee15087ff_1_155"/>
          <p:cNvSpPr txBox="1"/>
          <p:nvPr/>
        </p:nvSpPr>
        <p:spPr>
          <a:xfrm>
            <a:off x="9487372" y="1342232"/>
            <a:ext cx="1248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4</a:t>
            </a:r>
            <a:r>
              <a:rPr lang="en-US" sz="1600" b="1" i="0" u="none" strike="noStrike" cap="none" baseline="30000">
                <a:solidFill>
                  <a:schemeClr val="lt1"/>
                </a:solidFill>
                <a:latin typeface="Poppins"/>
                <a:ea typeface="Poppins"/>
                <a:cs typeface="Poppins"/>
                <a:sym typeface="Poppins"/>
              </a:rPr>
              <a:t>th</a:t>
            </a:r>
            <a:r>
              <a:rPr lang="en-US" sz="1600" b="1" i="0" u="none" strike="noStrike" cap="none">
                <a:solidFill>
                  <a:schemeClr val="lt1"/>
                </a:solidFill>
                <a:latin typeface="Poppins"/>
                <a:ea typeface="Poppins"/>
                <a:cs typeface="Poppins"/>
                <a:sym typeface="Poppins"/>
              </a:rPr>
              <a:t> Quarter</a:t>
            </a:r>
            <a:endParaRPr sz="700"/>
          </a:p>
        </p:txBody>
      </p:sp>
      <p:sp>
        <p:nvSpPr>
          <p:cNvPr id="577" name="Google Shape;577;g10ee15087ff_1_155"/>
          <p:cNvSpPr/>
          <p:nvPr/>
        </p:nvSpPr>
        <p:spPr>
          <a:xfrm>
            <a:off x="429680" y="2031278"/>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cxnSp>
        <p:nvCxnSpPr>
          <p:cNvPr id="578" name="Google Shape;578;g10ee15087ff_1_155"/>
          <p:cNvCxnSpPr/>
          <p:nvPr/>
        </p:nvCxnSpPr>
        <p:spPr>
          <a:xfrm rot="10800000" flipH="1">
            <a:off x="4491775" y="1653104"/>
            <a:ext cx="30300" cy="1796400"/>
          </a:xfrm>
          <a:prstGeom prst="straightConnector1">
            <a:avLst/>
          </a:prstGeom>
          <a:noFill/>
          <a:ln w="19050" cap="flat" cmpd="sng">
            <a:solidFill>
              <a:srgbClr val="D8D8D8"/>
            </a:solidFill>
            <a:prstDash val="solid"/>
            <a:round/>
            <a:headEnd type="none" w="sm" len="sm"/>
            <a:tailEnd type="none" w="sm" len="sm"/>
          </a:ln>
        </p:spPr>
      </p:cxnSp>
      <p:cxnSp>
        <p:nvCxnSpPr>
          <p:cNvPr id="579" name="Google Shape;579;g10ee15087ff_1_155"/>
          <p:cNvCxnSpPr/>
          <p:nvPr/>
        </p:nvCxnSpPr>
        <p:spPr>
          <a:xfrm rot="10800000">
            <a:off x="5172550" y="1656225"/>
            <a:ext cx="3000" cy="1839300"/>
          </a:xfrm>
          <a:prstGeom prst="straightConnector1">
            <a:avLst/>
          </a:prstGeom>
          <a:noFill/>
          <a:ln w="19050" cap="flat" cmpd="sng">
            <a:solidFill>
              <a:srgbClr val="D8D8D8"/>
            </a:solidFill>
            <a:prstDash val="solid"/>
            <a:round/>
            <a:headEnd type="none" w="sm" len="sm"/>
            <a:tailEnd type="none" w="sm" len="sm"/>
          </a:ln>
        </p:spPr>
      </p:cxnSp>
      <p:cxnSp>
        <p:nvCxnSpPr>
          <p:cNvPr id="580" name="Google Shape;580;g10ee15087ff_1_155"/>
          <p:cNvCxnSpPr/>
          <p:nvPr/>
        </p:nvCxnSpPr>
        <p:spPr>
          <a:xfrm rot="10800000">
            <a:off x="6498725" y="1650825"/>
            <a:ext cx="3000" cy="1844700"/>
          </a:xfrm>
          <a:prstGeom prst="straightConnector1">
            <a:avLst/>
          </a:prstGeom>
          <a:noFill/>
          <a:ln w="19050" cap="flat" cmpd="sng">
            <a:solidFill>
              <a:srgbClr val="D8D8D8"/>
            </a:solidFill>
            <a:prstDash val="solid"/>
            <a:round/>
            <a:headEnd type="none" w="sm" len="sm"/>
            <a:tailEnd type="none" w="sm" len="sm"/>
          </a:ln>
        </p:spPr>
      </p:cxnSp>
      <p:cxnSp>
        <p:nvCxnSpPr>
          <p:cNvPr id="581" name="Google Shape;581;g10ee15087ff_1_155"/>
          <p:cNvCxnSpPr>
            <a:cxnSpLocks/>
          </p:cNvCxnSpPr>
          <p:nvPr/>
        </p:nvCxnSpPr>
        <p:spPr>
          <a:xfrm flipH="1" flipV="1">
            <a:off x="7162000" y="1650800"/>
            <a:ext cx="25007" cy="1835650"/>
          </a:xfrm>
          <a:prstGeom prst="straightConnector1">
            <a:avLst/>
          </a:prstGeom>
          <a:noFill/>
          <a:ln w="19050" cap="flat" cmpd="sng">
            <a:solidFill>
              <a:srgbClr val="D8D8D8"/>
            </a:solidFill>
            <a:prstDash val="solid"/>
            <a:round/>
            <a:headEnd type="none" w="sm" len="sm"/>
            <a:tailEnd type="none" w="sm" len="sm"/>
          </a:ln>
        </p:spPr>
      </p:cxnSp>
      <p:cxnSp>
        <p:nvCxnSpPr>
          <p:cNvPr id="582" name="Google Shape;582;g10ee15087ff_1_155"/>
          <p:cNvCxnSpPr/>
          <p:nvPr/>
        </p:nvCxnSpPr>
        <p:spPr>
          <a:xfrm>
            <a:off x="426438" y="276288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583" name="Google Shape;583;g10ee15087ff_1_155"/>
          <p:cNvCxnSpPr/>
          <p:nvPr/>
        </p:nvCxnSpPr>
        <p:spPr>
          <a:xfrm>
            <a:off x="426438" y="3116726"/>
            <a:ext cx="10670700" cy="0"/>
          </a:xfrm>
          <a:prstGeom prst="straightConnector1">
            <a:avLst/>
          </a:prstGeom>
          <a:noFill/>
          <a:ln w="19050" cap="flat" cmpd="sng">
            <a:solidFill>
              <a:srgbClr val="D8D8D8"/>
            </a:solidFill>
            <a:prstDash val="solid"/>
            <a:round/>
            <a:headEnd type="none" w="sm" len="sm"/>
            <a:tailEnd type="none" w="sm" len="sm"/>
          </a:ln>
        </p:spPr>
      </p:cxnSp>
      <p:cxnSp>
        <p:nvCxnSpPr>
          <p:cNvPr id="584" name="Google Shape;584;g10ee15087ff_1_155"/>
          <p:cNvCxnSpPr/>
          <p:nvPr/>
        </p:nvCxnSpPr>
        <p:spPr>
          <a:xfrm>
            <a:off x="426438" y="3478392"/>
            <a:ext cx="10670700" cy="0"/>
          </a:xfrm>
          <a:prstGeom prst="straightConnector1">
            <a:avLst/>
          </a:prstGeom>
          <a:noFill/>
          <a:ln w="19050" cap="flat" cmpd="sng">
            <a:solidFill>
              <a:srgbClr val="D8D8D8"/>
            </a:solidFill>
            <a:prstDash val="solid"/>
            <a:round/>
            <a:headEnd type="none" w="sm" len="sm"/>
            <a:tailEnd type="none" w="sm" len="sm"/>
          </a:ln>
        </p:spPr>
      </p:cxnSp>
      <p:sp>
        <p:nvSpPr>
          <p:cNvPr id="585" name="Google Shape;585;g10ee15087ff_1_155"/>
          <p:cNvSpPr txBox="1"/>
          <p:nvPr/>
        </p:nvSpPr>
        <p:spPr>
          <a:xfrm>
            <a:off x="440519" y="2011625"/>
            <a:ext cx="17055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b="1">
                <a:solidFill>
                  <a:schemeClr val="dk1"/>
                </a:solidFill>
                <a:latin typeface="Poppins Medium"/>
                <a:ea typeface="Poppins Medium"/>
                <a:cs typeface="Poppins Medium"/>
                <a:sym typeface="Poppins Medium"/>
              </a:rPr>
              <a:t>SISTEM ADMISSION PUPW</a:t>
            </a:r>
            <a:endParaRPr sz="700"/>
          </a:p>
        </p:txBody>
      </p:sp>
      <p:sp>
        <p:nvSpPr>
          <p:cNvPr id="586" name="Google Shape;586;g10ee15087ff_1_155"/>
          <p:cNvSpPr txBox="1"/>
          <p:nvPr/>
        </p:nvSpPr>
        <p:spPr>
          <a:xfrm>
            <a:off x="460289" y="2396399"/>
            <a:ext cx="18276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err="1">
                <a:solidFill>
                  <a:schemeClr val="dk1"/>
                </a:solidFill>
                <a:latin typeface="Poppins Light"/>
                <a:ea typeface="Poppins Light"/>
                <a:cs typeface="Poppins Light"/>
                <a:sym typeface="Poppins Light"/>
              </a:rPr>
              <a:t>Penambaikan</a:t>
            </a:r>
            <a:r>
              <a:rPr lang="en-US" sz="1200" dirty="0">
                <a:solidFill>
                  <a:schemeClr val="dk1"/>
                </a:solidFill>
                <a:latin typeface="Poppins Light"/>
                <a:ea typeface="Poppins Light"/>
                <a:cs typeface="Poppins Light"/>
                <a:sym typeface="Poppins Light"/>
              </a:rPr>
              <a:t> URS Phase 2</a:t>
            </a:r>
            <a:endParaRPr sz="700" dirty="0"/>
          </a:p>
        </p:txBody>
      </p:sp>
      <p:sp>
        <p:nvSpPr>
          <p:cNvPr id="587" name="Google Shape;587;g10ee15087ff_1_155"/>
          <p:cNvSpPr txBox="1"/>
          <p:nvPr/>
        </p:nvSpPr>
        <p:spPr>
          <a:xfrm>
            <a:off x="460289" y="2814738"/>
            <a:ext cx="21858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Pembangunan</a:t>
            </a:r>
            <a:endParaRPr sz="700"/>
          </a:p>
        </p:txBody>
      </p:sp>
      <p:sp>
        <p:nvSpPr>
          <p:cNvPr id="588" name="Google Shape;588;g10ee15087ff_1_155"/>
          <p:cNvSpPr txBox="1"/>
          <p:nvPr/>
        </p:nvSpPr>
        <p:spPr>
          <a:xfrm>
            <a:off x="460289" y="3182075"/>
            <a:ext cx="13923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Maintenance</a:t>
            </a:r>
            <a:endParaRPr sz="1200">
              <a:solidFill>
                <a:schemeClr val="dk1"/>
              </a:solidFill>
              <a:latin typeface="Poppins Light"/>
              <a:ea typeface="Poppins Light"/>
              <a:cs typeface="Poppins Light"/>
              <a:sym typeface="Poppins Light"/>
            </a:endParaRPr>
          </a:p>
        </p:txBody>
      </p:sp>
      <p:sp>
        <p:nvSpPr>
          <p:cNvPr id="589" name="Google Shape;589;g10ee15087ff_1_155"/>
          <p:cNvSpPr/>
          <p:nvPr/>
        </p:nvSpPr>
        <p:spPr>
          <a:xfrm>
            <a:off x="6514921" y="2528503"/>
            <a:ext cx="675300" cy="11258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90" name="Google Shape;590;g10ee15087ff_1_155"/>
          <p:cNvSpPr/>
          <p:nvPr/>
        </p:nvSpPr>
        <p:spPr>
          <a:xfrm>
            <a:off x="7200918" y="2879528"/>
            <a:ext cx="1967700" cy="109594"/>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91" name="Google Shape;591;g10ee15087ff_1_155"/>
          <p:cNvSpPr/>
          <p:nvPr/>
        </p:nvSpPr>
        <p:spPr>
          <a:xfrm>
            <a:off x="3184343" y="3229303"/>
            <a:ext cx="7926600" cy="109594"/>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592" name="Google Shape;592;g10ee15087ff_1_155"/>
          <p:cNvSpPr txBox="1"/>
          <p:nvPr/>
        </p:nvSpPr>
        <p:spPr>
          <a:xfrm>
            <a:off x="2254038" y="246248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sp>
        <p:nvSpPr>
          <p:cNvPr id="593" name="Google Shape;593;g10ee15087ff_1_155"/>
          <p:cNvSpPr txBox="1"/>
          <p:nvPr/>
        </p:nvSpPr>
        <p:spPr>
          <a:xfrm>
            <a:off x="2254054" y="282429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 </a:t>
            </a:r>
            <a:endParaRPr sz="700"/>
          </a:p>
        </p:txBody>
      </p:sp>
      <p:sp>
        <p:nvSpPr>
          <p:cNvPr id="594" name="Google Shape;594;g10ee15087ff_1_155"/>
          <p:cNvSpPr txBox="1"/>
          <p:nvPr/>
        </p:nvSpPr>
        <p:spPr>
          <a:xfrm>
            <a:off x="2257585" y="3182066"/>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 Bulan</a:t>
            </a:r>
            <a:endParaRPr sz="700"/>
          </a:p>
        </p:txBody>
      </p:sp>
      <p:cxnSp>
        <p:nvCxnSpPr>
          <p:cNvPr id="595" name="Google Shape;595;g10ee15087ff_1_155"/>
          <p:cNvCxnSpPr/>
          <p:nvPr/>
        </p:nvCxnSpPr>
        <p:spPr>
          <a:xfrm rot="10800000" flipH="1">
            <a:off x="406725" y="1658325"/>
            <a:ext cx="19500" cy="1837200"/>
          </a:xfrm>
          <a:prstGeom prst="straightConnector1">
            <a:avLst/>
          </a:prstGeom>
          <a:noFill/>
          <a:ln w="19050" cap="flat" cmpd="sng">
            <a:solidFill>
              <a:srgbClr val="D8D8D8"/>
            </a:solidFill>
            <a:prstDash val="solid"/>
            <a:round/>
            <a:headEnd type="none" w="sm" len="sm"/>
            <a:tailEnd type="none" w="sm" len="sm"/>
          </a:ln>
        </p:spPr>
      </p:cxnSp>
      <p:cxnSp>
        <p:nvCxnSpPr>
          <p:cNvPr id="596" name="Google Shape;596;g10ee15087ff_1_155"/>
          <p:cNvCxnSpPr>
            <a:cxnSpLocks/>
          </p:cNvCxnSpPr>
          <p:nvPr/>
        </p:nvCxnSpPr>
        <p:spPr>
          <a:xfrm flipH="1" flipV="1">
            <a:off x="8490025" y="1642200"/>
            <a:ext cx="28660" cy="1876904"/>
          </a:xfrm>
          <a:prstGeom prst="straightConnector1">
            <a:avLst/>
          </a:prstGeom>
          <a:noFill/>
          <a:ln w="19050" cap="flat" cmpd="sng">
            <a:solidFill>
              <a:srgbClr val="D8D8D8"/>
            </a:solidFill>
            <a:prstDash val="solid"/>
            <a:round/>
            <a:headEnd type="none" w="sm" len="sm"/>
            <a:tailEnd type="none" w="sm" len="sm"/>
          </a:ln>
        </p:spPr>
      </p:cxnSp>
      <p:cxnSp>
        <p:nvCxnSpPr>
          <p:cNvPr id="597" name="Google Shape;597;g10ee15087ff_1_155"/>
          <p:cNvCxnSpPr>
            <a:cxnSpLocks/>
          </p:cNvCxnSpPr>
          <p:nvPr/>
        </p:nvCxnSpPr>
        <p:spPr>
          <a:xfrm flipH="1" flipV="1">
            <a:off x="7836663" y="1642200"/>
            <a:ext cx="33339" cy="1853325"/>
          </a:xfrm>
          <a:prstGeom prst="straightConnector1">
            <a:avLst/>
          </a:prstGeom>
          <a:noFill/>
          <a:ln w="19050" cap="flat" cmpd="sng">
            <a:solidFill>
              <a:srgbClr val="D8D8D8"/>
            </a:solidFill>
            <a:prstDash val="solid"/>
            <a:round/>
            <a:headEnd type="none" w="sm" len="sm"/>
            <a:tailEnd type="none" w="sm" len="sm"/>
          </a:ln>
        </p:spPr>
      </p:cxnSp>
      <p:cxnSp>
        <p:nvCxnSpPr>
          <p:cNvPr id="598" name="Google Shape;598;g10ee15087ff_1_155"/>
          <p:cNvCxnSpPr>
            <a:cxnSpLocks/>
          </p:cNvCxnSpPr>
          <p:nvPr/>
        </p:nvCxnSpPr>
        <p:spPr>
          <a:xfrm flipH="1" flipV="1">
            <a:off x="9140125" y="1642200"/>
            <a:ext cx="55273" cy="1853325"/>
          </a:xfrm>
          <a:prstGeom prst="straightConnector1">
            <a:avLst/>
          </a:prstGeom>
          <a:noFill/>
          <a:ln w="19050" cap="flat" cmpd="sng">
            <a:solidFill>
              <a:srgbClr val="D8D8D8"/>
            </a:solidFill>
            <a:prstDash val="solid"/>
            <a:round/>
            <a:headEnd type="none" w="sm" len="sm"/>
            <a:tailEnd type="none" w="sm" len="sm"/>
          </a:ln>
        </p:spPr>
      </p:cxnSp>
      <p:cxnSp>
        <p:nvCxnSpPr>
          <p:cNvPr id="599" name="Google Shape;599;g10ee15087ff_1_155"/>
          <p:cNvCxnSpPr>
            <a:cxnSpLocks/>
          </p:cNvCxnSpPr>
          <p:nvPr/>
        </p:nvCxnSpPr>
        <p:spPr>
          <a:xfrm flipH="1" flipV="1">
            <a:off x="9802975" y="1642200"/>
            <a:ext cx="36485" cy="1853325"/>
          </a:xfrm>
          <a:prstGeom prst="straightConnector1">
            <a:avLst/>
          </a:prstGeom>
          <a:noFill/>
          <a:ln w="19050" cap="flat" cmpd="sng">
            <a:solidFill>
              <a:srgbClr val="D8D8D8"/>
            </a:solidFill>
            <a:prstDash val="solid"/>
            <a:round/>
            <a:headEnd type="none" w="sm" len="sm"/>
            <a:tailEnd type="none" w="sm" len="sm"/>
          </a:ln>
        </p:spPr>
      </p:cxnSp>
      <p:cxnSp>
        <p:nvCxnSpPr>
          <p:cNvPr id="600" name="Google Shape;600;g10ee15087ff_1_155"/>
          <p:cNvCxnSpPr>
            <a:cxnSpLocks/>
          </p:cNvCxnSpPr>
          <p:nvPr/>
        </p:nvCxnSpPr>
        <p:spPr>
          <a:xfrm flipH="1" flipV="1">
            <a:off x="10403750" y="1653188"/>
            <a:ext cx="21805" cy="1833262"/>
          </a:xfrm>
          <a:prstGeom prst="straightConnector1">
            <a:avLst/>
          </a:prstGeom>
          <a:noFill/>
          <a:ln w="19050" cap="flat" cmpd="sng">
            <a:solidFill>
              <a:srgbClr val="D8D8D8"/>
            </a:solidFill>
            <a:prstDash val="solid"/>
            <a:round/>
            <a:headEnd type="none" w="sm" len="sm"/>
            <a:tailEnd type="none" w="sm" len="sm"/>
          </a:ln>
        </p:spPr>
      </p:cxnSp>
      <p:cxnSp>
        <p:nvCxnSpPr>
          <p:cNvPr id="601" name="Google Shape;601;g10ee15087ff_1_155"/>
          <p:cNvCxnSpPr/>
          <p:nvPr/>
        </p:nvCxnSpPr>
        <p:spPr>
          <a:xfrm rot="10800000" flipH="1">
            <a:off x="3180625" y="1653104"/>
            <a:ext cx="30300" cy="1796400"/>
          </a:xfrm>
          <a:prstGeom prst="straightConnector1">
            <a:avLst/>
          </a:prstGeom>
          <a:noFill/>
          <a:ln w="19050" cap="flat" cmpd="sng">
            <a:solidFill>
              <a:srgbClr val="D8D8D8"/>
            </a:solidFill>
            <a:prstDash val="solid"/>
            <a:round/>
            <a:headEnd type="none" w="sm" len="sm"/>
            <a:tailEnd type="none" w="sm" len="sm"/>
          </a:ln>
        </p:spPr>
      </p:cxnSp>
      <p:cxnSp>
        <p:nvCxnSpPr>
          <p:cNvPr id="602" name="Google Shape;602;g10ee15087ff_1_155"/>
          <p:cNvCxnSpPr/>
          <p:nvPr/>
        </p:nvCxnSpPr>
        <p:spPr>
          <a:xfrm rot="10800000" flipH="1">
            <a:off x="2159825" y="1653225"/>
            <a:ext cx="25800" cy="1842300"/>
          </a:xfrm>
          <a:prstGeom prst="straightConnector1">
            <a:avLst/>
          </a:prstGeom>
          <a:noFill/>
          <a:ln w="19050" cap="flat" cmpd="sng">
            <a:solidFill>
              <a:srgbClr val="D8D8D8"/>
            </a:solidFill>
            <a:prstDash val="solid"/>
            <a:round/>
            <a:headEnd type="none" w="sm" len="sm"/>
            <a:tailEnd type="none" w="sm" len="sm"/>
          </a:ln>
        </p:spPr>
      </p:cxnSp>
      <p:cxnSp>
        <p:nvCxnSpPr>
          <p:cNvPr id="603" name="Google Shape;603;g10ee15087ff_1_155"/>
          <p:cNvCxnSpPr/>
          <p:nvPr/>
        </p:nvCxnSpPr>
        <p:spPr>
          <a:xfrm rot="10800000" flipH="1">
            <a:off x="3830706" y="1671551"/>
            <a:ext cx="30300" cy="1796400"/>
          </a:xfrm>
          <a:prstGeom prst="straightConnector1">
            <a:avLst/>
          </a:prstGeom>
          <a:noFill/>
          <a:ln w="19050" cap="flat" cmpd="sng">
            <a:solidFill>
              <a:srgbClr val="D8D8D8"/>
            </a:solidFill>
            <a:prstDash val="solid"/>
            <a:round/>
            <a:headEnd type="none" w="sm" len="sm"/>
            <a:tailEnd type="none" w="sm" len="sm"/>
          </a:ln>
        </p:spPr>
      </p:cxnSp>
      <p:sp>
        <p:nvSpPr>
          <p:cNvPr id="608" name="Google Shape;608;g10ee15087ff_1_155"/>
          <p:cNvSpPr txBox="1"/>
          <p:nvPr/>
        </p:nvSpPr>
        <p:spPr>
          <a:xfrm>
            <a:off x="8234439" y="3551767"/>
            <a:ext cx="2825032"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URS Phase 1 completed</a:t>
            </a:r>
            <a:endParaRPr sz="1400">
              <a:latin typeface="Calibri"/>
              <a:ea typeface="Calibri"/>
              <a:cs typeface="Calibri"/>
              <a:sym typeface="Calibri"/>
            </a:endParaRPr>
          </a:p>
        </p:txBody>
      </p:sp>
      <p:sp>
        <p:nvSpPr>
          <p:cNvPr id="609" name="Google Shape;609;g10ee15087ff_1_155"/>
          <p:cNvSpPr txBox="1"/>
          <p:nvPr/>
        </p:nvSpPr>
        <p:spPr>
          <a:xfrm>
            <a:off x="7207757" y="2341406"/>
            <a:ext cx="4181324" cy="400079"/>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System development completed</a:t>
            </a:r>
            <a:endParaRPr sz="1400" dirty="0">
              <a:latin typeface="Calibri"/>
              <a:ea typeface="Calibri"/>
              <a:cs typeface="Calibri"/>
              <a:sym typeface="Calibri"/>
            </a:endParaRPr>
          </a:p>
        </p:txBody>
      </p:sp>
      <p:cxnSp>
        <p:nvCxnSpPr>
          <p:cNvPr id="610" name="Google Shape;610;g10ee15087ff_1_155"/>
          <p:cNvCxnSpPr/>
          <p:nvPr/>
        </p:nvCxnSpPr>
        <p:spPr>
          <a:xfrm rot="10800000" flipH="1">
            <a:off x="5829550" y="1656450"/>
            <a:ext cx="3900" cy="1830000"/>
          </a:xfrm>
          <a:prstGeom prst="straightConnector1">
            <a:avLst/>
          </a:prstGeom>
          <a:noFill/>
          <a:ln w="19050" cap="flat" cmpd="sng">
            <a:solidFill>
              <a:srgbClr val="D8D8D8"/>
            </a:solidFill>
            <a:prstDash val="solid"/>
            <a:round/>
            <a:headEnd type="none" w="sm" len="sm"/>
            <a:tailEnd type="none" w="sm" len="sm"/>
          </a:ln>
        </p:spPr>
      </p:cxnSp>
      <p:sp>
        <p:nvSpPr>
          <p:cNvPr id="89" name="Rectangle 88">
            <a:extLst>
              <a:ext uri="{FF2B5EF4-FFF2-40B4-BE49-F238E27FC236}">
                <a16:creationId xmlns:a16="http://schemas.microsoft.com/office/drawing/2014/main" id="{E0064A9B-B31B-4F9A-8129-6EB843D7EAFA}"/>
              </a:ext>
            </a:extLst>
          </p:cNvPr>
          <p:cNvSpPr/>
          <p:nvPr/>
        </p:nvSpPr>
        <p:spPr>
          <a:xfrm>
            <a:off x="0" y="88779"/>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ADMISSION PUPW</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92" name="Rectangle 91">
            <a:extLst>
              <a:ext uri="{FF2B5EF4-FFF2-40B4-BE49-F238E27FC236}">
                <a16:creationId xmlns:a16="http://schemas.microsoft.com/office/drawing/2014/main" id="{81980A13-17B7-497F-8975-78EF0E7EEED0}"/>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CFDFCD4F-B09D-4405-B532-6D12DFEF549B}"/>
              </a:ext>
            </a:extLst>
          </p:cNvPr>
          <p:cNvSpPr/>
          <p:nvPr/>
        </p:nvSpPr>
        <p:spPr>
          <a:xfrm>
            <a:off x="6121717" y="102638"/>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E1F97E06-4890-4C13-B008-751E19F86ED4}"/>
              </a:ext>
            </a:extLst>
          </p:cNvPr>
          <p:cNvSpPr/>
          <p:nvPr/>
        </p:nvSpPr>
        <p:spPr>
          <a:xfrm>
            <a:off x="6459338" y="102641"/>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C3F9FDA-77AA-4B46-8608-910BB8213952}"/>
              </a:ext>
            </a:extLst>
          </p:cNvPr>
          <p:cNvGrpSpPr/>
          <p:nvPr/>
        </p:nvGrpSpPr>
        <p:grpSpPr>
          <a:xfrm>
            <a:off x="-11996" y="-46561"/>
            <a:ext cx="12203996" cy="6871877"/>
            <a:chOff x="-11995" y="1"/>
            <a:chExt cx="12203996" cy="6871877"/>
          </a:xfrm>
        </p:grpSpPr>
        <p:sp>
          <p:nvSpPr>
            <p:cNvPr id="23" name="Google Shape;1542;p167">
              <a:extLst>
                <a:ext uri="{FF2B5EF4-FFF2-40B4-BE49-F238E27FC236}">
                  <a16:creationId xmlns:a16="http://schemas.microsoft.com/office/drawing/2014/main" id="{C950BF05-1C8E-46CD-94AB-2D7B33B6CC8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141DDD38-2085-47A3-9973-5D8B8C715876}"/>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083314A9-4029-410E-8A88-997768FB052F}"/>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41DD629C-3A83-463C-9CCD-FAF5DFE73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838599FD-0464-4942-8F52-DD06D3E8C015}"/>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45C2FDEC-D5CD-415C-86E1-2405598AE2FF}"/>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C2273F7C-CCAF-48E7-9A8D-D2088ED6823C}"/>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AC648E9C-97FF-47CD-ABBA-DC5EEB537AD7}"/>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19B82D77-2077-41C5-8D1F-CB22147998D0}"/>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75BD8FCC-8213-4685-A7BD-6D5A5D236E16}"/>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EB098CDC-86E7-41C9-8922-06F77D38AD8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PROGRAM KECEMERLANGAN BAKAT – MY MUIP</a:t>
            </a: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3218558614"/>
              </p:ext>
            </p:extLst>
          </p:nvPr>
        </p:nvGraphicFramePr>
        <p:xfrm>
          <a:off x="683649" y="1515979"/>
          <a:ext cx="10668963" cy="4282233"/>
        </p:xfrm>
        <a:graphic>
          <a:graphicData uri="http://schemas.openxmlformats.org/drawingml/2006/table">
            <a:tbl>
              <a:tblPr firstRow="1" bandRow="1">
                <a:noFill/>
              </a:tblPr>
              <a:tblGrid>
                <a:gridCol w="2535789">
                  <a:extLst>
                    <a:ext uri="{9D8B030D-6E8A-4147-A177-3AD203B41FA5}">
                      <a16:colId xmlns:a16="http://schemas.microsoft.com/office/drawing/2014/main" val="20000"/>
                    </a:ext>
                  </a:extLst>
                </a:gridCol>
                <a:gridCol w="1020534">
                  <a:extLst>
                    <a:ext uri="{9D8B030D-6E8A-4147-A177-3AD203B41FA5}">
                      <a16:colId xmlns:a16="http://schemas.microsoft.com/office/drawing/2014/main" val="20001"/>
                    </a:ext>
                  </a:extLst>
                </a:gridCol>
                <a:gridCol w="592720">
                  <a:extLst>
                    <a:ext uri="{9D8B030D-6E8A-4147-A177-3AD203B41FA5}">
                      <a16:colId xmlns:a16="http://schemas.microsoft.com/office/drawing/2014/main" val="20019"/>
                    </a:ext>
                  </a:extLst>
                </a:gridCol>
                <a:gridCol w="592720">
                  <a:extLst>
                    <a:ext uri="{9D8B030D-6E8A-4147-A177-3AD203B41FA5}">
                      <a16:colId xmlns:a16="http://schemas.microsoft.com/office/drawing/2014/main" val="20020"/>
                    </a:ext>
                  </a:extLst>
                </a:gridCol>
                <a:gridCol w="592720">
                  <a:extLst>
                    <a:ext uri="{9D8B030D-6E8A-4147-A177-3AD203B41FA5}">
                      <a16:colId xmlns:a16="http://schemas.microsoft.com/office/drawing/2014/main" val="20021"/>
                    </a:ext>
                  </a:extLst>
                </a:gridCol>
                <a:gridCol w="592720">
                  <a:extLst>
                    <a:ext uri="{9D8B030D-6E8A-4147-A177-3AD203B41FA5}">
                      <a16:colId xmlns:a16="http://schemas.microsoft.com/office/drawing/2014/main" val="20022"/>
                    </a:ext>
                  </a:extLst>
                </a:gridCol>
                <a:gridCol w="592720">
                  <a:extLst>
                    <a:ext uri="{9D8B030D-6E8A-4147-A177-3AD203B41FA5}">
                      <a16:colId xmlns:a16="http://schemas.microsoft.com/office/drawing/2014/main" val="20023"/>
                    </a:ext>
                  </a:extLst>
                </a:gridCol>
                <a:gridCol w="592720">
                  <a:extLst>
                    <a:ext uri="{9D8B030D-6E8A-4147-A177-3AD203B41FA5}">
                      <a16:colId xmlns:a16="http://schemas.microsoft.com/office/drawing/2014/main" val="20024"/>
                    </a:ext>
                  </a:extLst>
                </a:gridCol>
                <a:gridCol w="592720">
                  <a:extLst>
                    <a:ext uri="{9D8B030D-6E8A-4147-A177-3AD203B41FA5}">
                      <a16:colId xmlns:a16="http://schemas.microsoft.com/office/drawing/2014/main" val="20025"/>
                    </a:ext>
                  </a:extLst>
                </a:gridCol>
                <a:gridCol w="592720">
                  <a:extLst>
                    <a:ext uri="{9D8B030D-6E8A-4147-A177-3AD203B41FA5}">
                      <a16:colId xmlns:a16="http://schemas.microsoft.com/office/drawing/2014/main" val="20026"/>
                    </a:ext>
                  </a:extLst>
                </a:gridCol>
                <a:gridCol w="592720">
                  <a:extLst>
                    <a:ext uri="{9D8B030D-6E8A-4147-A177-3AD203B41FA5}">
                      <a16:colId xmlns:a16="http://schemas.microsoft.com/office/drawing/2014/main" val="245560035"/>
                    </a:ext>
                  </a:extLst>
                </a:gridCol>
                <a:gridCol w="592720">
                  <a:extLst>
                    <a:ext uri="{9D8B030D-6E8A-4147-A177-3AD203B41FA5}">
                      <a16:colId xmlns:a16="http://schemas.microsoft.com/office/drawing/2014/main" val="1626596590"/>
                    </a:ext>
                  </a:extLst>
                </a:gridCol>
                <a:gridCol w="592720">
                  <a:extLst>
                    <a:ext uri="{9D8B030D-6E8A-4147-A177-3AD203B41FA5}">
                      <a16:colId xmlns:a16="http://schemas.microsoft.com/office/drawing/2014/main" val="1567607653"/>
                    </a:ext>
                  </a:extLst>
                </a:gridCol>
                <a:gridCol w="592720">
                  <a:extLst>
                    <a:ext uri="{9D8B030D-6E8A-4147-A177-3AD203B41FA5}">
                      <a16:colId xmlns:a16="http://schemas.microsoft.com/office/drawing/2014/main" val="350253660"/>
                    </a:ext>
                  </a:extLst>
                </a:gridCol>
              </a:tblGrid>
              <a:tr h="387017">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6256">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Perbincangan</a:t>
                      </a:r>
                      <a:r>
                        <a:rPr lang="en-MY" sz="1000" u="none" strike="noStrike" cap="none" dirty="0"/>
                        <a:t> &amp; </a:t>
                      </a:r>
                      <a:r>
                        <a:rPr lang="en-MY" sz="1000" u="none" strike="noStrike" cap="none" dirty="0" err="1"/>
                        <a:t>Perbentangan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Program </a:t>
                      </a:r>
                      <a:r>
                        <a:rPr lang="en-MY" sz="1000" u="none" strike="noStrike" cap="none" dirty="0" err="1"/>
                        <a:t>antara</a:t>
                      </a:r>
                      <a:r>
                        <a:rPr lang="en-MY" sz="1000" u="none" strike="noStrike" cap="none" dirty="0"/>
                        <a:t> UMP Advanced &amp; MUIP</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a:t>Pembangunan program &amp; </a:t>
                      </a:r>
                      <a:r>
                        <a:rPr lang="en-MY" sz="1000" u="none" strike="noStrike" cap="none" dirty="0" err="1"/>
                        <a:t>pengenalpastian</a:t>
                      </a:r>
                      <a:r>
                        <a:rPr lang="en-MY" sz="1000" u="none" strike="noStrike" cap="none" dirty="0"/>
                        <a:t> </a:t>
                      </a:r>
                      <a:r>
                        <a:rPr lang="en-MY" sz="1000" u="none" strike="noStrike" cap="none" dirty="0" err="1"/>
                        <a:t>peserta</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err="1"/>
                        <a:t>Pelaksanaan</a:t>
                      </a:r>
                      <a:r>
                        <a:rPr lang="en-MY" sz="1000" u="none" strike="noStrike" cap="none" dirty="0"/>
                        <a:t>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4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Pelaporan</a:t>
                      </a:r>
                      <a:r>
                        <a:rPr lang="en-MY" sz="1000" u="none" strike="noStrike" cap="none" dirty="0"/>
                        <a:t> Program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9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9702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8" name="Group 77">
            <a:extLst>
              <a:ext uri="{FF2B5EF4-FFF2-40B4-BE49-F238E27FC236}">
                <a16:creationId xmlns:a16="http://schemas.microsoft.com/office/drawing/2014/main" id="{B2FEB67E-BDB3-4C34-822D-B41C2CD4EE62}"/>
              </a:ext>
            </a:extLst>
          </p:cNvPr>
          <p:cNvGrpSpPr/>
          <p:nvPr/>
        </p:nvGrpSpPr>
        <p:grpSpPr>
          <a:xfrm>
            <a:off x="-11996" y="0"/>
            <a:ext cx="12203996" cy="6871877"/>
            <a:chOff x="-11995" y="1"/>
            <a:chExt cx="12203996" cy="6871877"/>
          </a:xfrm>
        </p:grpSpPr>
        <p:sp>
          <p:nvSpPr>
            <p:cNvPr id="79" name="Google Shape;1542;p167">
              <a:extLst>
                <a:ext uri="{FF2B5EF4-FFF2-40B4-BE49-F238E27FC236}">
                  <a16:creationId xmlns:a16="http://schemas.microsoft.com/office/drawing/2014/main" id="{7847D17A-BBE0-4F15-9E04-B2742D4F7386}"/>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80" name="Google Shape;1570;p167" descr="Logo, company name&#10;&#10;Description automatically generated">
              <a:extLst>
                <a:ext uri="{FF2B5EF4-FFF2-40B4-BE49-F238E27FC236}">
                  <a16:creationId xmlns:a16="http://schemas.microsoft.com/office/drawing/2014/main" id="{108616E0-1FA5-4EF4-A3EC-D772520D6CDC}"/>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81" name="Group 80">
              <a:extLst>
                <a:ext uri="{FF2B5EF4-FFF2-40B4-BE49-F238E27FC236}">
                  <a16:creationId xmlns:a16="http://schemas.microsoft.com/office/drawing/2014/main" id="{40CE683C-3F0C-4E1C-B21E-B9C86A411982}"/>
                </a:ext>
              </a:extLst>
            </p:cNvPr>
            <p:cNvGrpSpPr/>
            <p:nvPr/>
          </p:nvGrpSpPr>
          <p:grpSpPr>
            <a:xfrm>
              <a:off x="-11995" y="6043041"/>
              <a:ext cx="12203996" cy="828837"/>
              <a:chOff x="-11995" y="6043041"/>
              <a:chExt cx="12203996" cy="828837"/>
            </a:xfrm>
          </p:grpSpPr>
          <p:pic>
            <p:nvPicPr>
              <p:cNvPr id="82" name="Picture 81">
                <a:extLst>
                  <a:ext uri="{FF2B5EF4-FFF2-40B4-BE49-F238E27FC236}">
                    <a16:creationId xmlns:a16="http://schemas.microsoft.com/office/drawing/2014/main" id="{A6B6213A-6DB2-42DD-8300-0FF91E886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83" name="Group 82">
                <a:extLst>
                  <a:ext uri="{FF2B5EF4-FFF2-40B4-BE49-F238E27FC236}">
                    <a16:creationId xmlns:a16="http://schemas.microsoft.com/office/drawing/2014/main" id="{00163E7E-8E3D-4B2E-9EEA-B23E9BF4DB42}"/>
                  </a:ext>
                </a:extLst>
              </p:cNvPr>
              <p:cNvGrpSpPr/>
              <p:nvPr/>
            </p:nvGrpSpPr>
            <p:grpSpPr>
              <a:xfrm>
                <a:off x="1561739" y="6627845"/>
                <a:ext cx="3540864" cy="241516"/>
                <a:chOff x="1561739" y="6627845"/>
                <a:chExt cx="3540864" cy="241516"/>
              </a:xfrm>
            </p:grpSpPr>
            <p:pic>
              <p:nvPicPr>
                <p:cNvPr id="88" name="Google Shape;1546;p167">
                  <a:extLst>
                    <a:ext uri="{FF2B5EF4-FFF2-40B4-BE49-F238E27FC236}">
                      <a16:creationId xmlns:a16="http://schemas.microsoft.com/office/drawing/2014/main" id="{271810EC-1348-4570-9CCA-3B28DDDFB7EC}"/>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89" name="Google Shape;1547;p167">
                  <a:extLst>
                    <a:ext uri="{FF2B5EF4-FFF2-40B4-BE49-F238E27FC236}">
                      <a16:creationId xmlns:a16="http://schemas.microsoft.com/office/drawing/2014/main" id="{308E0616-45FA-4859-A53B-84C577DB17F2}"/>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84" name="Google Shape;1548;p167">
                <a:extLst>
                  <a:ext uri="{FF2B5EF4-FFF2-40B4-BE49-F238E27FC236}">
                    <a16:creationId xmlns:a16="http://schemas.microsoft.com/office/drawing/2014/main" id="{1D75987F-E57A-4040-A14B-7642E203EE21}"/>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85" name="Group 84">
                <a:extLst>
                  <a:ext uri="{FF2B5EF4-FFF2-40B4-BE49-F238E27FC236}">
                    <a16:creationId xmlns:a16="http://schemas.microsoft.com/office/drawing/2014/main" id="{3206B7FD-7CF6-47A7-B929-620818185AC9}"/>
                  </a:ext>
                </a:extLst>
              </p:cNvPr>
              <p:cNvGrpSpPr/>
              <p:nvPr/>
            </p:nvGrpSpPr>
            <p:grpSpPr>
              <a:xfrm>
                <a:off x="9555669" y="6135729"/>
                <a:ext cx="2002917" cy="620087"/>
                <a:chOff x="9693783" y="6029325"/>
                <a:chExt cx="2002917" cy="620087"/>
              </a:xfrm>
            </p:grpSpPr>
            <p:sp>
              <p:nvSpPr>
                <p:cNvPr id="86" name="Rectangle 85">
                  <a:extLst>
                    <a:ext uri="{FF2B5EF4-FFF2-40B4-BE49-F238E27FC236}">
                      <a16:creationId xmlns:a16="http://schemas.microsoft.com/office/drawing/2014/main" id="{DA001540-F4A7-47C1-A8D6-0A7E9E78C9AA}"/>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descr="A picture containing text&#10;&#10;Description automatically generated">
                  <a:extLst>
                    <a:ext uri="{FF2B5EF4-FFF2-40B4-BE49-F238E27FC236}">
                      <a16:creationId xmlns:a16="http://schemas.microsoft.com/office/drawing/2014/main" id="{C1543D7C-AC58-42B7-A588-EBD70CAD6AA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739" name="Google Shape;739;g10eb183e25b_0_142"/>
          <p:cNvSpPr/>
          <p:nvPr/>
        </p:nvSpPr>
        <p:spPr>
          <a:xfrm>
            <a:off x="3226611"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0" name="Google Shape;740;g10eb183e25b_0_142"/>
          <p:cNvSpPr/>
          <p:nvPr/>
        </p:nvSpPr>
        <p:spPr>
          <a:xfrm>
            <a:off x="3882495"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1" name="Google Shape;741;g10eb183e25b_0_142"/>
          <p:cNvSpPr/>
          <p:nvPr/>
        </p:nvSpPr>
        <p:spPr>
          <a:xfrm>
            <a:off x="4538378"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2" name="Google Shape;742;g10eb183e25b_0_142"/>
          <p:cNvSpPr/>
          <p:nvPr/>
        </p:nvSpPr>
        <p:spPr>
          <a:xfrm>
            <a:off x="5194262"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3" name="Google Shape;743;g10eb183e25b_0_142"/>
          <p:cNvSpPr/>
          <p:nvPr/>
        </p:nvSpPr>
        <p:spPr>
          <a:xfrm>
            <a:off x="5850146"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4" name="Google Shape;744;g10eb183e25b_0_142"/>
          <p:cNvSpPr/>
          <p:nvPr/>
        </p:nvSpPr>
        <p:spPr>
          <a:xfrm>
            <a:off x="6506030"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5" name="Google Shape;745;g10eb183e25b_0_142"/>
          <p:cNvSpPr/>
          <p:nvPr/>
        </p:nvSpPr>
        <p:spPr>
          <a:xfrm>
            <a:off x="7161914"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6" name="Google Shape;746;g10eb183e25b_0_142"/>
          <p:cNvSpPr/>
          <p:nvPr/>
        </p:nvSpPr>
        <p:spPr>
          <a:xfrm>
            <a:off x="7817797"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7" name="Google Shape;747;g10eb183e25b_0_142"/>
          <p:cNvSpPr/>
          <p:nvPr/>
        </p:nvSpPr>
        <p:spPr>
          <a:xfrm>
            <a:off x="8473681"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8" name="Google Shape;748;g10eb183e25b_0_142"/>
          <p:cNvSpPr/>
          <p:nvPr/>
        </p:nvSpPr>
        <p:spPr>
          <a:xfrm>
            <a:off x="9129565"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49" name="Google Shape;749;g10eb183e25b_0_142"/>
          <p:cNvSpPr/>
          <p:nvPr/>
        </p:nvSpPr>
        <p:spPr>
          <a:xfrm>
            <a:off x="9785449" y="1670062"/>
            <a:ext cx="6558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50" name="Google Shape;750;g10eb183e25b_0_142"/>
          <p:cNvSpPr/>
          <p:nvPr/>
        </p:nvSpPr>
        <p:spPr>
          <a:xfrm>
            <a:off x="10441333" y="1670062"/>
            <a:ext cx="655800" cy="3618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51" name="Google Shape;751;g10eb183e25b_0_142"/>
          <p:cNvSpPr/>
          <p:nvPr/>
        </p:nvSpPr>
        <p:spPr>
          <a:xfrm>
            <a:off x="426451" y="1670050"/>
            <a:ext cx="1827600" cy="361800"/>
          </a:xfrm>
          <a:prstGeom prst="rect">
            <a:avLst/>
          </a:prstGeom>
          <a:solidFill>
            <a:srgbClr val="538CD5"/>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52" name="Google Shape;752;g10eb183e25b_0_142"/>
          <p:cNvSpPr/>
          <p:nvPr/>
        </p:nvSpPr>
        <p:spPr>
          <a:xfrm>
            <a:off x="2194700" y="1670050"/>
            <a:ext cx="1032000" cy="421500"/>
          </a:xfrm>
          <a:prstGeom prst="rect">
            <a:avLst/>
          </a:prstGeom>
          <a:solidFill>
            <a:srgbClr val="8CB3E3"/>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53" name="Google Shape;753;g10eb183e25b_0_142"/>
          <p:cNvSpPr txBox="1"/>
          <p:nvPr/>
        </p:nvSpPr>
        <p:spPr>
          <a:xfrm>
            <a:off x="3291996" y="1705504"/>
            <a:ext cx="5172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JAN</a:t>
            </a:r>
            <a:endParaRPr sz="700"/>
          </a:p>
        </p:txBody>
      </p:sp>
      <p:sp>
        <p:nvSpPr>
          <p:cNvPr id="754" name="Google Shape;754;g10eb183e25b_0_142"/>
          <p:cNvSpPr txBox="1"/>
          <p:nvPr/>
        </p:nvSpPr>
        <p:spPr>
          <a:xfrm>
            <a:off x="3982466" y="1705504"/>
            <a:ext cx="45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FEB</a:t>
            </a:r>
            <a:endParaRPr sz="700"/>
          </a:p>
        </p:txBody>
      </p:sp>
      <p:sp>
        <p:nvSpPr>
          <p:cNvPr id="755" name="Google Shape;755;g10eb183e25b_0_142"/>
          <p:cNvSpPr txBox="1"/>
          <p:nvPr/>
        </p:nvSpPr>
        <p:spPr>
          <a:xfrm>
            <a:off x="4580751" y="1705504"/>
            <a:ext cx="56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MAR</a:t>
            </a:r>
            <a:endParaRPr sz="700"/>
          </a:p>
        </p:txBody>
      </p:sp>
      <p:sp>
        <p:nvSpPr>
          <p:cNvPr id="756" name="Google Shape;756;g10eb183e25b_0_142"/>
          <p:cNvSpPr txBox="1"/>
          <p:nvPr/>
        </p:nvSpPr>
        <p:spPr>
          <a:xfrm>
            <a:off x="5268040" y="1705504"/>
            <a:ext cx="506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APR</a:t>
            </a:r>
            <a:endParaRPr sz="700"/>
          </a:p>
        </p:txBody>
      </p:sp>
      <p:sp>
        <p:nvSpPr>
          <p:cNvPr id="757" name="Google Shape;757;g10eb183e25b_0_142"/>
          <p:cNvSpPr txBox="1"/>
          <p:nvPr/>
        </p:nvSpPr>
        <p:spPr>
          <a:xfrm>
            <a:off x="10533050" y="1705500"/>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DEC</a:t>
            </a:r>
            <a:endParaRPr sz="700"/>
          </a:p>
        </p:txBody>
      </p:sp>
      <p:sp>
        <p:nvSpPr>
          <p:cNvPr id="758" name="Google Shape;758;g10eb183e25b_0_142"/>
          <p:cNvSpPr txBox="1"/>
          <p:nvPr/>
        </p:nvSpPr>
        <p:spPr>
          <a:xfrm>
            <a:off x="7260529" y="1705504"/>
            <a:ext cx="453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JUL</a:t>
            </a:r>
            <a:endParaRPr sz="700"/>
          </a:p>
        </p:txBody>
      </p:sp>
      <p:sp>
        <p:nvSpPr>
          <p:cNvPr id="759" name="Google Shape;759;g10eb183e25b_0_142"/>
          <p:cNvSpPr txBox="1"/>
          <p:nvPr/>
        </p:nvSpPr>
        <p:spPr>
          <a:xfrm>
            <a:off x="7870002" y="1705504"/>
            <a:ext cx="54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AUG</a:t>
            </a:r>
            <a:endParaRPr sz="700"/>
          </a:p>
        </p:txBody>
      </p:sp>
      <p:sp>
        <p:nvSpPr>
          <p:cNvPr id="760" name="Google Shape;760;g10eb183e25b_0_142"/>
          <p:cNvSpPr txBox="1"/>
          <p:nvPr/>
        </p:nvSpPr>
        <p:spPr>
          <a:xfrm>
            <a:off x="8520838" y="1705504"/>
            <a:ext cx="578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SEPT</a:t>
            </a:r>
            <a:endParaRPr sz="700"/>
          </a:p>
        </p:txBody>
      </p:sp>
      <p:sp>
        <p:nvSpPr>
          <p:cNvPr id="761" name="Google Shape;761;g10eb183e25b_0_142"/>
          <p:cNvSpPr txBox="1"/>
          <p:nvPr/>
        </p:nvSpPr>
        <p:spPr>
          <a:xfrm>
            <a:off x="9195398" y="1705504"/>
            <a:ext cx="5307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OCT</a:t>
            </a:r>
            <a:endParaRPr sz="700"/>
          </a:p>
        </p:txBody>
      </p:sp>
      <p:sp>
        <p:nvSpPr>
          <p:cNvPr id="762" name="Google Shape;762;g10eb183e25b_0_142"/>
          <p:cNvSpPr txBox="1"/>
          <p:nvPr/>
        </p:nvSpPr>
        <p:spPr>
          <a:xfrm>
            <a:off x="5888701" y="1705504"/>
            <a:ext cx="57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MAY</a:t>
            </a:r>
            <a:endParaRPr sz="700"/>
          </a:p>
        </p:txBody>
      </p:sp>
      <p:sp>
        <p:nvSpPr>
          <p:cNvPr id="763" name="Google Shape;763;g10eb183e25b_0_142"/>
          <p:cNvSpPr txBox="1"/>
          <p:nvPr/>
        </p:nvSpPr>
        <p:spPr>
          <a:xfrm>
            <a:off x="6580017" y="1705504"/>
            <a:ext cx="510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JUN</a:t>
            </a:r>
            <a:endParaRPr sz="700"/>
          </a:p>
        </p:txBody>
      </p:sp>
      <p:sp>
        <p:nvSpPr>
          <p:cNvPr id="764" name="Google Shape;764;g10eb183e25b_0_142"/>
          <p:cNvSpPr txBox="1"/>
          <p:nvPr/>
        </p:nvSpPr>
        <p:spPr>
          <a:xfrm>
            <a:off x="9834977" y="1705504"/>
            <a:ext cx="5580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NOV</a:t>
            </a:r>
            <a:endParaRPr sz="700"/>
          </a:p>
        </p:txBody>
      </p:sp>
      <p:sp>
        <p:nvSpPr>
          <p:cNvPr id="765" name="Google Shape;765;g10eb183e25b_0_142"/>
          <p:cNvSpPr txBox="1"/>
          <p:nvPr/>
        </p:nvSpPr>
        <p:spPr>
          <a:xfrm>
            <a:off x="2328545" y="1745579"/>
            <a:ext cx="8364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PERIOD</a:t>
            </a:r>
            <a:endParaRPr sz="700"/>
          </a:p>
        </p:txBody>
      </p:sp>
      <p:sp>
        <p:nvSpPr>
          <p:cNvPr id="766" name="Google Shape;766;g10eb183e25b_0_142"/>
          <p:cNvSpPr txBox="1"/>
          <p:nvPr/>
        </p:nvSpPr>
        <p:spPr>
          <a:xfrm>
            <a:off x="868478" y="1705504"/>
            <a:ext cx="7593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TASKS</a:t>
            </a:r>
            <a:endParaRPr sz="700"/>
          </a:p>
        </p:txBody>
      </p:sp>
      <p:sp>
        <p:nvSpPr>
          <p:cNvPr id="767" name="Google Shape;767;g10eb183e25b_0_142"/>
          <p:cNvSpPr/>
          <p:nvPr/>
        </p:nvSpPr>
        <p:spPr>
          <a:xfrm>
            <a:off x="3226611"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68" name="Google Shape;768;g10eb183e25b_0_142"/>
          <p:cNvSpPr txBox="1"/>
          <p:nvPr/>
        </p:nvSpPr>
        <p:spPr>
          <a:xfrm>
            <a:off x="3623301" y="1342232"/>
            <a:ext cx="1170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1</a:t>
            </a:r>
            <a:r>
              <a:rPr lang="en-US" sz="1600" b="1" i="0" u="none" strike="noStrike" cap="none" baseline="30000">
                <a:solidFill>
                  <a:schemeClr val="lt1"/>
                </a:solidFill>
                <a:latin typeface="Poppins"/>
                <a:ea typeface="Poppins"/>
                <a:cs typeface="Poppins"/>
                <a:sym typeface="Poppins"/>
              </a:rPr>
              <a:t>st</a:t>
            </a:r>
            <a:r>
              <a:rPr lang="en-US" sz="1600" b="1" i="0" u="none" strike="noStrike" cap="none">
                <a:solidFill>
                  <a:schemeClr val="lt1"/>
                </a:solidFill>
                <a:latin typeface="Poppins"/>
                <a:ea typeface="Poppins"/>
                <a:cs typeface="Poppins"/>
                <a:sym typeface="Poppins"/>
              </a:rPr>
              <a:t> Quarter</a:t>
            </a:r>
            <a:endParaRPr sz="700"/>
          </a:p>
        </p:txBody>
      </p:sp>
      <p:sp>
        <p:nvSpPr>
          <p:cNvPr id="769" name="Google Shape;769;g10eb183e25b_0_142"/>
          <p:cNvSpPr/>
          <p:nvPr/>
        </p:nvSpPr>
        <p:spPr>
          <a:xfrm>
            <a:off x="5194263"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70" name="Google Shape;770;g10eb183e25b_0_142"/>
          <p:cNvSpPr txBox="1"/>
          <p:nvPr/>
        </p:nvSpPr>
        <p:spPr>
          <a:xfrm>
            <a:off x="5544053" y="1342232"/>
            <a:ext cx="12645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2</a:t>
            </a:r>
            <a:r>
              <a:rPr lang="en-US" sz="1600" b="1" i="0" u="none" strike="noStrike" cap="none" baseline="30000">
                <a:solidFill>
                  <a:schemeClr val="lt1"/>
                </a:solidFill>
                <a:latin typeface="Poppins"/>
                <a:ea typeface="Poppins"/>
                <a:cs typeface="Poppins"/>
                <a:sym typeface="Poppins"/>
              </a:rPr>
              <a:t>nd</a:t>
            </a:r>
            <a:r>
              <a:rPr lang="en-US" sz="1600" b="1" i="0" u="none" strike="noStrike" cap="none">
                <a:solidFill>
                  <a:schemeClr val="lt1"/>
                </a:solidFill>
                <a:latin typeface="Poppins"/>
                <a:ea typeface="Poppins"/>
                <a:cs typeface="Poppins"/>
                <a:sym typeface="Poppins"/>
              </a:rPr>
              <a:t> Quarter</a:t>
            </a:r>
            <a:endParaRPr sz="700"/>
          </a:p>
        </p:txBody>
      </p:sp>
      <p:sp>
        <p:nvSpPr>
          <p:cNvPr id="771" name="Google Shape;771;g10eb183e25b_0_142"/>
          <p:cNvSpPr/>
          <p:nvPr/>
        </p:nvSpPr>
        <p:spPr>
          <a:xfrm>
            <a:off x="7161914"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72" name="Google Shape;772;g10eb183e25b_0_142"/>
          <p:cNvSpPr txBox="1"/>
          <p:nvPr/>
        </p:nvSpPr>
        <p:spPr>
          <a:xfrm>
            <a:off x="7524932" y="1342232"/>
            <a:ext cx="12381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3</a:t>
            </a:r>
            <a:r>
              <a:rPr lang="en-US" sz="1600" b="1" i="0" u="none" strike="noStrike" cap="none" baseline="30000">
                <a:solidFill>
                  <a:schemeClr val="lt1"/>
                </a:solidFill>
                <a:latin typeface="Poppins"/>
                <a:ea typeface="Poppins"/>
                <a:cs typeface="Poppins"/>
                <a:sym typeface="Poppins"/>
              </a:rPr>
              <a:t>rd</a:t>
            </a:r>
            <a:r>
              <a:rPr lang="en-US" sz="1600" b="1" i="0" u="none" strike="noStrike" cap="none">
                <a:solidFill>
                  <a:schemeClr val="lt1"/>
                </a:solidFill>
                <a:latin typeface="Poppins"/>
                <a:ea typeface="Poppins"/>
                <a:cs typeface="Poppins"/>
                <a:sym typeface="Poppins"/>
              </a:rPr>
              <a:t> Quarter</a:t>
            </a:r>
            <a:endParaRPr sz="700"/>
          </a:p>
        </p:txBody>
      </p:sp>
      <p:sp>
        <p:nvSpPr>
          <p:cNvPr id="773" name="Google Shape;773;g10eb183e25b_0_142"/>
          <p:cNvSpPr/>
          <p:nvPr/>
        </p:nvSpPr>
        <p:spPr>
          <a:xfrm>
            <a:off x="9129565" y="1308395"/>
            <a:ext cx="1967700" cy="3618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sp>
        <p:nvSpPr>
          <p:cNvPr id="774" name="Google Shape;774;g10eb183e25b_0_142"/>
          <p:cNvSpPr txBox="1"/>
          <p:nvPr/>
        </p:nvSpPr>
        <p:spPr>
          <a:xfrm>
            <a:off x="9487372" y="1342232"/>
            <a:ext cx="1248600" cy="292500"/>
          </a:xfrm>
          <a:prstGeom prst="rect">
            <a:avLst/>
          </a:prstGeom>
          <a:noFill/>
          <a:ln>
            <a:noFill/>
          </a:ln>
        </p:spPr>
        <p:txBody>
          <a:bodyPr spcFirstLastPara="1" wrap="square" lIns="45725" tIns="22850" rIns="45725" bIns="22850" anchor="ctr" anchorCtr="0">
            <a:spAutoFit/>
          </a:bodyPr>
          <a:lstStyle/>
          <a:p>
            <a:pPr marL="0" marR="0" lvl="0" indent="0" algn="ctr" rtl="0">
              <a:spcBef>
                <a:spcPts val="0"/>
              </a:spcBef>
              <a:spcAft>
                <a:spcPts val="0"/>
              </a:spcAft>
              <a:buNone/>
            </a:pPr>
            <a:r>
              <a:rPr lang="en-US" sz="1600" b="1" i="0" u="none" strike="noStrike" cap="none">
                <a:solidFill>
                  <a:schemeClr val="lt1"/>
                </a:solidFill>
                <a:latin typeface="Poppins"/>
                <a:ea typeface="Poppins"/>
                <a:cs typeface="Poppins"/>
                <a:sym typeface="Poppins"/>
              </a:rPr>
              <a:t>4</a:t>
            </a:r>
            <a:r>
              <a:rPr lang="en-US" sz="1600" b="1" i="0" u="none" strike="noStrike" cap="none" baseline="30000">
                <a:solidFill>
                  <a:schemeClr val="lt1"/>
                </a:solidFill>
                <a:latin typeface="Poppins"/>
                <a:ea typeface="Poppins"/>
                <a:cs typeface="Poppins"/>
                <a:sym typeface="Poppins"/>
              </a:rPr>
              <a:t>th</a:t>
            </a:r>
            <a:r>
              <a:rPr lang="en-US" sz="1600" b="1" i="0" u="none" strike="noStrike" cap="none">
                <a:solidFill>
                  <a:schemeClr val="lt1"/>
                </a:solidFill>
                <a:latin typeface="Poppins"/>
                <a:ea typeface="Poppins"/>
                <a:cs typeface="Poppins"/>
                <a:sym typeface="Poppins"/>
              </a:rPr>
              <a:t> Quarter</a:t>
            </a:r>
            <a:endParaRPr sz="700"/>
          </a:p>
        </p:txBody>
      </p:sp>
      <p:sp>
        <p:nvSpPr>
          <p:cNvPr id="775" name="Google Shape;775;g10eb183e25b_0_142"/>
          <p:cNvSpPr/>
          <p:nvPr/>
        </p:nvSpPr>
        <p:spPr>
          <a:xfrm>
            <a:off x="429680" y="2031278"/>
            <a:ext cx="10670700" cy="361800"/>
          </a:xfrm>
          <a:prstGeom prst="rect">
            <a:avLst/>
          </a:prstGeom>
          <a:solidFill>
            <a:srgbClr val="F2F2F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Light"/>
              <a:ea typeface="Poppins Light"/>
              <a:cs typeface="Poppins Light"/>
              <a:sym typeface="Poppins Light"/>
            </a:endParaRPr>
          </a:p>
        </p:txBody>
      </p:sp>
      <p:cxnSp>
        <p:nvCxnSpPr>
          <p:cNvPr id="776" name="Google Shape;776;g10eb183e25b_0_142"/>
          <p:cNvCxnSpPr/>
          <p:nvPr/>
        </p:nvCxnSpPr>
        <p:spPr>
          <a:xfrm rot="10800000" flipH="1">
            <a:off x="4505325" y="1653225"/>
            <a:ext cx="16800" cy="1823400"/>
          </a:xfrm>
          <a:prstGeom prst="straightConnector1">
            <a:avLst/>
          </a:prstGeom>
          <a:noFill/>
          <a:ln w="19050" cap="flat" cmpd="sng">
            <a:solidFill>
              <a:srgbClr val="D8D8D8"/>
            </a:solidFill>
            <a:prstDash val="solid"/>
            <a:round/>
            <a:headEnd type="none" w="sm" len="sm"/>
            <a:tailEnd type="none" w="sm" len="sm"/>
          </a:ln>
        </p:spPr>
      </p:cxnSp>
      <p:cxnSp>
        <p:nvCxnSpPr>
          <p:cNvPr id="777" name="Google Shape;777;g10eb183e25b_0_142"/>
          <p:cNvCxnSpPr/>
          <p:nvPr/>
        </p:nvCxnSpPr>
        <p:spPr>
          <a:xfrm rot="10800000">
            <a:off x="5172600" y="1656225"/>
            <a:ext cx="9000" cy="1820400"/>
          </a:xfrm>
          <a:prstGeom prst="straightConnector1">
            <a:avLst/>
          </a:prstGeom>
          <a:noFill/>
          <a:ln w="19050" cap="flat" cmpd="sng">
            <a:solidFill>
              <a:srgbClr val="D8D8D8"/>
            </a:solidFill>
            <a:prstDash val="solid"/>
            <a:round/>
            <a:headEnd type="none" w="sm" len="sm"/>
            <a:tailEnd type="none" w="sm" len="sm"/>
          </a:ln>
        </p:spPr>
      </p:cxnSp>
      <p:cxnSp>
        <p:nvCxnSpPr>
          <p:cNvPr id="778" name="Google Shape;778;g10eb183e25b_0_142"/>
          <p:cNvCxnSpPr/>
          <p:nvPr/>
        </p:nvCxnSpPr>
        <p:spPr>
          <a:xfrm rot="10800000" flipH="1">
            <a:off x="6486525" y="1650825"/>
            <a:ext cx="12300" cy="1825800"/>
          </a:xfrm>
          <a:prstGeom prst="straightConnector1">
            <a:avLst/>
          </a:prstGeom>
          <a:noFill/>
          <a:ln w="19050" cap="flat" cmpd="sng">
            <a:solidFill>
              <a:srgbClr val="D8D8D8"/>
            </a:solidFill>
            <a:prstDash val="solid"/>
            <a:round/>
            <a:headEnd type="none" w="sm" len="sm"/>
            <a:tailEnd type="none" w="sm" len="sm"/>
          </a:ln>
        </p:spPr>
      </p:cxnSp>
      <p:cxnSp>
        <p:nvCxnSpPr>
          <p:cNvPr id="779" name="Google Shape;779;g10eb183e25b_0_142"/>
          <p:cNvCxnSpPr/>
          <p:nvPr/>
        </p:nvCxnSpPr>
        <p:spPr>
          <a:xfrm rot="10800000">
            <a:off x="7162125" y="1650825"/>
            <a:ext cx="10200" cy="1863900"/>
          </a:xfrm>
          <a:prstGeom prst="straightConnector1">
            <a:avLst/>
          </a:prstGeom>
          <a:noFill/>
          <a:ln w="19050" cap="flat" cmpd="sng">
            <a:solidFill>
              <a:srgbClr val="D8D8D8"/>
            </a:solidFill>
            <a:prstDash val="solid"/>
            <a:round/>
            <a:headEnd type="none" w="sm" len="sm"/>
            <a:tailEnd type="none" w="sm" len="sm"/>
          </a:ln>
        </p:spPr>
      </p:cxnSp>
      <p:cxnSp>
        <p:nvCxnSpPr>
          <p:cNvPr id="780" name="Google Shape;780;g10eb183e25b_0_142"/>
          <p:cNvCxnSpPr/>
          <p:nvPr/>
        </p:nvCxnSpPr>
        <p:spPr>
          <a:xfrm>
            <a:off x="426438" y="2762887"/>
            <a:ext cx="10670700" cy="0"/>
          </a:xfrm>
          <a:prstGeom prst="straightConnector1">
            <a:avLst/>
          </a:prstGeom>
          <a:noFill/>
          <a:ln w="19050" cap="flat" cmpd="sng">
            <a:solidFill>
              <a:srgbClr val="D8D8D8"/>
            </a:solidFill>
            <a:prstDash val="solid"/>
            <a:round/>
            <a:headEnd type="none" w="sm" len="sm"/>
            <a:tailEnd type="none" w="sm" len="sm"/>
          </a:ln>
        </p:spPr>
      </p:cxnSp>
      <p:cxnSp>
        <p:nvCxnSpPr>
          <p:cNvPr id="781" name="Google Shape;781;g10eb183e25b_0_142"/>
          <p:cNvCxnSpPr/>
          <p:nvPr/>
        </p:nvCxnSpPr>
        <p:spPr>
          <a:xfrm>
            <a:off x="426438" y="3116726"/>
            <a:ext cx="10670700" cy="0"/>
          </a:xfrm>
          <a:prstGeom prst="straightConnector1">
            <a:avLst/>
          </a:prstGeom>
          <a:noFill/>
          <a:ln w="19050" cap="flat" cmpd="sng">
            <a:solidFill>
              <a:srgbClr val="D8D8D8"/>
            </a:solidFill>
            <a:prstDash val="solid"/>
            <a:round/>
            <a:headEnd type="none" w="sm" len="sm"/>
            <a:tailEnd type="none" w="sm" len="sm"/>
          </a:ln>
        </p:spPr>
      </p:cxnSp>
      <p:cxnSp>
        <p:nvCxnSpPr>
          <p:cNvPr id="782" name="Google Shape;782;g10eb183e25b_0_142"/>
          <p:cNvCxnSpPr/>
          <p:nvPr/>
        </p:nvCxnSpPr>
        <p:spPr>
          <a:xfrm>
            <a:off x="426438" y="3478392"/>
            <a:ext cx="10670700" cy="0"/>
          </a:xfrm>
          <a:prstGeom prst="straightConnector1">
            <a:avLst/>
          </a:prstGeom>
          <a:noFill/>
          <a:ln w="19050" cap="flat" cmpd="sng">
            <a:solidFill>
              <a:srgbClr val="D8D8D8"/>
            </a:solidFill>
            <a:prstDash val="solid"/>
            <a:round/>
            <a:headEnd type="none" w="sm" len="sm"/>
            <a:tailEnd type="none" w="sm" len="sm"/>
          </a:ln>
        </p:spPr>
      </p:cxnSp>
      <p:sp>
        <p:nvSpPr>
          <p:cNvPr id="783" name="Google Shape;783;g10eb183e25b_0_142"/>
          <p:cNvSpPr txBox="1"/>
          <p:nvPr/>
        </p:nvSpPr>
        <p:spPr>
          <a:xfrm>
            <a:off x="440519" y="2087825"/>
            <a:ext cx="17055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b="1">
                <a:solidFill>
                  <a:schemeClr val="dk1"/>
                </a:solidFill>
                <a:latin typeface="Poppins Medium"/>
                <a:ea typeface="Poppins Medium"/>
                <a:cs typeface="Poppins Medium"/>
                <a:sym typeface="Poppins Medium"/>
              </a:rPr>
              <a:t>SISTEM E-FINANCE</a:t>
            </a:r>
            <a:endParaRPr sz="700"/>
          </a:p>
        </p:txBody>
      </p:sp>
      <p:sp>
        <p:nvSpPr>
          <p:cNvPr id="784" name="Google Shape;784;g10eb183e25b_0_142"/>
          <p:cNvSpPr txBox="1"/>
          <p:nvPr/>
        </p:nvSpPr>
        <p:spPr>
          <a:xfrm>
            <a:off x="475044" y="2472836"/>
            <a:ext cx="18276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a:solidFill>
                  <a:schemeClr val="dk1"/>
                </a:solidFill>
                <a:latin typeface="Poppins Light"/>
                <a:ea typeface="Poppins Light"/>
                <a:cs typeface="Poppins Light"/>
                <a:sym typeface="Poppins Light"/>
              </a:rPr>
              <a:t>Maintenance</a:t>
            </a:r>
            <a:endParaRPr sz="700" dirty="0"/>
          </a:p>
        </p:txBody>
      </p:sp>
      <p:sp>
        <p:nvSpPr>
          <p:cNvPr id="785" name="Google Shape;785;g10eb183e25b_0_142"/>
          <p:cNvSpPr txBox="1"/>
          <p:nvPr/>
        </p:nvSpPr>
        <p:spPr>
          <a:xfrm>
            <a:off x="349799" y="2738538"/>
            <a:ext cx="2185800" cy="1539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endParaRPr sz="700"/>
          </a:p>
        </p:txBody>
      </p:sp>
      <p:sp>
        <p:nvSpPr>
          <p:cNvPr id="786" name="Google Shape;786;g10eb183e25b_0_142"/>
          <p:cNvSpPr/>
          <p:nvPr/>
        </p:nvSpPr>
        <p:spPr>
          <a:xfrm>
            <a:off x="3185833" y="2462140"/>
            <a:ext cx="7911300" cy="20857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787" name="Google Shape;787;g10eb183e25b_0_142"/>
          <p:cNvSpPr txBox="1"/>
          <p:nvPr/>
        </p:nvSpPr>
        <p:spPr>
          <a:xfrm>
            <a:off x="2254038" y="2462482"/>
            <a:ext cx="12330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a:solidFill>
                  <a:schemeClr val="dk1"/>
                </a:solidFill>
                <a:latin typeface="Poppins Light"/>
                <a:ea typeface="Poppins Light"/>
                <a:cs typeface="Poppins Light"/>
                <a:sym typeface="Poppins Light"/>
              </a:rPr>
              <a:t>12 BULAN</a:t>
            </a:r>
            <a:endParaRPr sz="700"/>
          </a:p>
        </p:txBody>
      </p:sp>
      <p:cxnSp>
        <p:nvCxnSpPr>
          <p:cNvPr id="788" name="Google Shape;788;g10eb183e25b_0_142"/>
          <p:cNvCxnSpPr/>
          <p:nvPr/>
        </p:nvCxnSpPr>
        <p:spPr>
          <a:xfrm rot="10800000">
            <a:off x="426150" y="1658250"/>
            <a:ext cx="12000" cy="1827900"/>
          </a:xfrm>
          <a:prstGeom prst="straightConnector1">
            <a:avLst/>
          </a:prstGeom>
          <a:noFill/>
          <a:ln w="19050" cap="flat" cmpd="sng">
            <a:solidFill>
              <a:srgbClr val="D8D8D8"/>
            </a:solidFill>
            <a:prstDash val="solid"/>
            <a:round/>
            <a:headEnd type="none" w="sm" len="sm"/>
            <a:tailEnd type="none" w="sm" len="sm"/>
          </a:ln>
        </p:spPr>
      </p:cxnSp>
      <p:cxnSp>
        <p:nvCxnSpPr>
          <p:cNvPr id="789" name="Google Shape;789;g10eb183e25b_0_142"/>
          <p:cNvCxnSpPr/>
          <p:nvPr/>
        </p:nvCxnSpPr>
        <p:spPr>
          <a:xfrm rot="10800000">
            <a:off x="8489925" y="1642125"/>
            <a:ext cx="15900" cy="1834500"/>
          </a:xfrm>
          <a:prstGeom prst="straightConnector1">
            <a:avLst/>
          </a:prstGeom>
          <a:noFill/>
          <a:ln w="19050" cap="flat" cmpd="sng">
            <a:solidFill>
              <a:srgbClr val="D8D8D8"/>
            </a:solidFill>
            <a:prstDash val="solid"/>
            <a:round/>
            <a:headEnd type="none" w="sm" len="sm"/>
            <a:tailEnd type="none" w="sm" len="sm"/>
          </a:ln>
        </p:spPr>
      </p:cxnSp>
      <p:cxnSp>
        <p:nvCxnSpPr>
          <p:cNvPr id="790" name="Google Shape;790;g10eb183e25b_0_142"/>
          <p:cNvCxnSpPr/>
          <p:nvPr/>
        </p:nvCxnSpPr>
        <p:spPr>
          <a:xfrm rot="10800000" flipH="1">
            <a:off x="7829550" y="1642350"/>
            <a:ext cx="7200" cy="1843800"/>
          </a:xfrm>
          <a:prstGeom prst="straightConnector1">
            <a:avLst/>
          </a:prstGeom>
          <a:noFill/>
          <a:ln w="19050" cap="flat" cmpd="sng">
            <a:solidFill>
              <a:srgbClr val="D8D8D8"/>
            </a:solidFill>
            <a:prstDash val="solid"/>
            <a:round/>
            <a:headEnd type="none" w="sm" len="sm"/>
            <a:tailEnd type="none" w="sm" len="sm"/>
          </a:ln>
        </p:spPr>
      </p:cxnSp>
      <p:cxnSp>
        <p:nvCxnSpPr>
          <p:cNvPr id="791" name="Google Shape;791;g10eb183e25b_0_142"/>
          <p:cNvCxnSpPr/>
          <p:nvPr/>
        </p:nvCxnSpPr>
        <p:spPr>
          <a:xfrm rot="10800000">
            <a:off x="9140100" y="1642350"/>
            <a:ext cx="3900" cy="1843800"/>
          </a:xfrm>
          <a:prstGeom prst="straightConnector1">
            <a:avLst/>
          </a:prstGeom>
          <a:noFill/>
          <a:ln w="19050" cap="flat" cmpd="sng">
            <a:solidFill>
              <a:srgbClr val="D8D8D8"/>
            </a:solidFill>
            <a:prstDash val="solid"/>
            <a:round/>
            <a:headEnd type="none" w="sm" len="sm"/>
            <a:tailEnd type="none" w="sm" len="sm"/>
          </a:ln>
        </p:spPr>
      </p:cxnSp>
      <p:cxnSp>
        <p:nvCxnSpPr>
          <p:cNvPr id="792" name="Google Shape;792;g10eb183e25b_0_142"/>
          <p:cNvCxnSpPr/>
          <p:nvPr/>
        </p:nvCxnSpPr>
        <p:spPr>
          <a:xfrm rot="10800000" flipH="1">
            <a:off x="9801225" y="1642350"/>
            <a:ext cx="1800" cy="1843800"/>
          </a:xfrm>
          <a:prstGeom prst="straightConnector1">
            <a:avLst/>
          </a:prstGeom>
          <a:noFill/>
          <a:ln w="19050" cap="flat" cmpd="sng">
            <a:solidFill>
              <a:srgbClr val="D8D8D8"/>
            </a:solidFill>
            <a:prstDash val="solid"/>
            <a:round/>
            <a:headEnd type="none" w="sm" len="sm"/>
            <a:tailEnd type="none" w="sm" len="sm"/>
          </a:ln>
        </p:spPr>
      </p:cxnSp>
      <p:cxnSp>
        <p:nvCxnSpPr>
          <p:cNvPr id="793" name="Google Shape;793;g10eb183e25b_0_142"/>
          <p:cNvCxnSpPr/>
          <p:nvPr/>
        </p:nvCxnSpPr>
        <p:spPr>
          <a:xfrm rot="10800000" flipH="1">
            <a:off x="10401300" y="1653150"/>
            <a:ext cx="2400" cy="1833000"/>
          </a:xfrm>
          <a:prstGeom prst="straightConnector1">
            <a:avLst/>
          </a:prstGeom>
          <a:noFill/>
          <a:ln w="19050" cap="flat" cmpd="sng">
            <a:solidFill>
              <a:srgbClr val="D8D8D8"/>
            </a:solidFill>
            <a:prstDash val="solid"/>
            <a:round/>
            <a:headEnd type="none" w="sm" len="sm"/>
            <a:tailEnd type="none" w="sm" len="sm"/>
          </a:ln>
        </p:spPr>
      </p:cxnSp>
      <p:cxnSp>
        <p:nvCxnSpPr>
          <p:cNvPr id="794" name="Google Shape;794;g10eb183e25b_0_142"/>
          <p:cNvCxnSpPr/>
          <p:nvPr/>
        </p:nvCxnSpPr>
        <p:spPr>
          <a:xfrm rot="10800000" flipH="1">
            <a:off x="3171825" y="1653300"/>
            <a:ext cx="39000" cy="1813800"/>
          </a:xfrm>
          <a:prstGeom prst="straightConnector1">
            <a:avLst/>
          </a:prstGeom>
          <a:noFill/>
          <a:ln w="19050" cap="flat" cmpd="sng">
            <a:solidFill>
              <a:srgbClr val="D8D8D8"/>
            </a:solidFill>
            <a:prstDash val="solid"/>
            <a:round/>
            <a:headEnd type="none" w="sm" len="sm"/>
            <a:tailEnd type="none" w="sm" len="sm"/>
          </a:ln>
        </p:spPr>
      </p:cxnSp>
      <p:cxnSp>
        <p:nvCxnSpPr>
          <p:cNvPr id="795" name="Google Shape;795;g10eb183e25b_0_142"/>
          <p:cNvCxnSpPr/>
          <p:nvPr/>
        </p:nvCxnSpPr>
        <p:spPr>
          <a:xfrm rot="10800000" flipH="1">
            <a:off x="2162175" y="1653150"/>
            <a:ext cx="23400" cy="1833000"/>
          </a:xfrm>
          <a:prstGeom prst="straightConnector1">
            <a:avLst/>
          </a:prstGeom>
          <a:noFill/>
          <a:ln w="19050" cap="flat" cmpd="sng">
            <a:solidFill>
              <a:srgbClr val="D8D8D8"/>
            </a:solidFill>
            <a:prstDash val="solid"/>
            <a:round/>
            <a:headEnd type="none" w="sm" len="sm"/>
            <a:tailEnd type="none" w="sm" len="sm"/>
          </a:ln>
        </p:spPr>
      </p:cxnSp>
      <p:cxnSp>
        <p:nvCxnSpPr>
          <p:cNvPr id="796" name="Google Shape;796;g10eb183e25b_0_142"/>
          <p:cNvCxnSpPr/>
          <p:nvPr/>
        </p:nvCxnSpPr>
        <p:spPr>
          <a:xfrm rot="10800000" flipH="1">
            <a:off x="3838575" y="1673550"/>
            <a:ext cx="22500" cy="1812600"/>
          </a:xfrm>
          <a:prstGeom prst="straightConnector1">
            <a:avLst/>
          </a:prstGeom>
          <a:noFill/>
          <a:ln w="19050" cap="flat" cmpd="sng">
            <a:solidFill>
              <a:srgbClr val="D8D8D8"/>
            </a:solidFill>
            <a:prstDash val="solid"/>
            <a:round/>
            <a:headEnd type="none" w="sm" len="sm"/>
            <a:tailEnd type="none" w="sm" len="sm"/>
          </a:ln>
        </p:spPr>
      </p:cxnSp>
      <p:cxnSp>
        <p:nvCxnSpPr>
          <p:cNvPr id="801" name="Google Shape;801;g10eb183e25b_0_142"/>
          <p:cNvCxnSpPr/>
          <p:nvPr/>
        </p:nvCxnSpPr>
        <p:spPr>
          <a:xfrm rot="10800000">
            <a:off x="5833425" y="1656375"/>
            <a:ext cx="5400" cy="1839300"/>
          </a:xfrm>
          <a:prstGeom prst="straightConnector1">
            <a:avLst/>
          </a:prstGeom>
          <a:noFill/>
          <a:ln w="19050" cap="flat" cmpd="sng">
            <a:solidFill>
              <a:srgbClr val="D8D8D8"/>
            </a:solidFill>
            <a:prstDash val="solid"/>
            <a:round/>
            <a:headEnd type="none" w="sm" len="sm"/>
            <a:tailEnd type="none" w="sm" len="sm"/>
          </a:ln>
        </p:spPr>
      </p:cxnSp>
      <p:sp>
        <p:nvSpPr>
          <p:cNvPr id="68" name="Google Shape;784;g10eb183e25b_0_142">
            <a:extLst>
              <a:ext uri="{FF2B5EF4-FFF2-40B4-BE49-F238E27FC236}">
                <a16:creationId xmlns:a16="http://schemas.microsoft.com/office/drawing/2014/main" id="{EA709F4A-12A9-7340-9E42-0C81AAB5465F}"/>
              </a:ext>
            </a:extLst>
          </p:cNvPr>
          <p:cNvSpPr txBox="1"/>
          <p:nvPr/>
        </p:nvSpPr>
        <p:spPr>
          <a:xfrm>
            <a:off x="557813" y="2832301"/>
            <a:ext cx="18276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a:solidFill>
                  <a:schemeClr val="bg2">
                    <a:lumMod val="75000"/>
                  </a:schemeClr>
                </a:solidFill>
                <a:latin typeface="Poppins Light"/>
                <a:ea typeface="Poppins Light"/>
                <a:cs typeface="Poppins Light"/>
                <a:sym typeface="Poppins Light"/>
              </a:rPr>
              <a:t>Account achievable</a:t>
            </a:r>
            <a:endParaRPr sz="700" dirty="0">
              <a:solidFill>
                <a:schemeClr val="bg2">
                  <a:lumMod val="75000"/>
                </a:schemeClr>
              </a:solidFill>
            </a:endParaRPr>
          </a:p>
        </p:txBody>
      </p:sp>
      <p:sp>
        <p:nvSpPr>
          <p:cNvPr id="69" name="Google Shape;784;g10eb183e25b_0_142">
            <a:extLst>
              <a:ext uri="{FF2B5EF4-FFF2-40B4-BE49-F238E27FC236}">
                <a16:creationId xmlns:a16="http://schemas.microsoft.com/office/drawing/2014/main" id="{3C11DF84-0FEF-5F4C-A552-3D2E03654D1C}"/>
              </a:ext>
            </a:extLst>
          </p:cNvPr>
          <p:cNvSpPr txBox="1"/>
          <p:nvPr/>
        </p:nvSpPr>
        <p:spPr>
          <a:xfrm>
            <a:off x="562935" y="3186139"/>
            <a:ext cx="1827600" cy="231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US" sz="1200" dirty="0" err="1">
                <a:solidFill>
                  <a:schemeClr val="bg2">
                    <a:lumMod val="75000"/>
                  </a:schemeClr>
                </a:solidFill>
                <a:latin typeface="Poppins Light"/>
                <a:ea typeface="Poppins Light"/>
                <a:cs typeface="Poppins Light"/>
                <a:sym typeface="Poppins Light"/>
              </a:rPr>
              <a:t>ePRF</a:t>
            </a:r>
            <a:endParaRPr sz="700" dirty="0">
              <a:solidFill>
                <a:schemeClr val="bg2">
                  <a:lumMod val="75000"/>
                </a:schemeClr>
              </a:solidFill>
            </a:endParaRPr>
          </a:p>
        </p:txBody>
      </p:sp>
      <p:sp>
        <p:nvSpPr>
          <p:cNvPr id="77" name="Rectangle 76">
            <a:extLst>
              <a:ext uri="{FF2B5EF4-FFF2-40B4-BE49-F238E27FC236}">
                <a16:creationId xmlns:a16="http://schemas.microsoft.com/office/drawing/2014/main" id="{43BCD2C9-3DAE-4D59-ACBD-D5D8C6F5B678}"/>
              </a:ext>
            </a:extLst>
          </p:cNvPr>
          <p:cNvSpPr/>
          <p:nvPr/>
        </p:nvSpPr>
        <p:spPr>
          <a:xfrm>
            <a:off x="0" y="88779"/>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E-FINANCE</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90" name="Rectangle 89">
            <a:extLst>
              <a:ext uri="{FF2B5EF4-FFF2-40B4-BE49-F238E27FC236}">
                <a16:creationId xmlns:a16="http://schemas.microsoft.com/office/drawing/2014/main" id="{DB0F7150-969F-414E-AB26-10C76596F99C}"/>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8350ECCB-629C-4778-8640-A315AEAA66A2}"/>
              </a:ext>
            </a:extLst>
          </p:cNvPr>
          <p:cNvSpPr/>
          <p:nvPr/>
        </p:nvSpPr>
        <p:spPr>
          <a:xfrm>
            <a:off x="6093581" y="88571"/>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02D7AC1-089D-4366-A124-87FA58E19720}"/>
              </a:ext>
            </a:extLst>
          </p:cNvPr>
          <p:cNvSpPr/>
          <p:nvPr/>
        </p:nvSpPr>
        <p:spPr>
          <a:xfrm>
            <a:off x="6431204" y="84204"/>
            <a:ext cx="232799" cy="36869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112" name="Group 111">
            <a:extLst>
              <a:ext uri="{FF2B5EF4-FFF2-40B4-BE49-F238E27FC236}">
                <a16:creationId xmlns:a16="http://schemas.microsoft.com/office/drawing/2014/main" id="{037898DD-235B-4A40-8301-42CF7316B5DE}"/>
              </a:ext>
            </a:extLst>
          </p:cNvPr>
          <p:cNvGrpSpPr/>
          <p:nvPr/>
        </p:nvGrpSpPr>
        <p:grpSpPr>
          <a:xfrm>
            <a:off x="-11995" y="1"/>
            <a:ext cx="12203996" cy="6871877"/>
            <a:chOff x="-11995" y="1"/>
            <a:chExt cx="12203996" cy="6871877"/>
          </a:xfrm>
        </p:grpSpPr>
        <p:sp>
          <p:nvSpPr>
            <p:cNvPr id="113" name="Google Shape;1542;p167">
              <a:extLst>
                <a:ext uri="{FF2B5EF4-FFF2-40B4-BE49-F238E27FC236}">
                  <a16:creationId xmlns:a16="http://schemas.microsoft.com/office/drawing/2014/main" id="{C85C39D0-6E1C-409D-B3EA-DE9E7BC5EB62}"/>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14" name="Google Shape;1570;p167" descr="Logo, company name&#10;&#10;Description automatically generated">
              <a:extLst>
                <a:ext uri="{FF2B5EF4-FFF2-40B4-BE49-F238E27FC236}">
                  <a16:creationId xmlns:a16="http://schemas.microsoft.com/office/drawing/2014/main" id="{80B36DF6-695A-4AB6-982E-0BC56020498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15" name="Group 114">
              <a:extLst>
                <a:ext uri="{FF2B5EF4-FFF2-40B4-BE49-F238E27FC236}">
                  <a16:creationId xmlns:a16="http://schemas.microsoft.com/office/drawing/2014/main" id="{9B7A1E4F-4B88-4C27-A626-221B58EEF06C}"/>
                </a:ext>
              </a:extLst>
            </p:cNvPr>
            <p:cNvGrpSpPr/>
            <p:nvPr/>
          </p:nvGrpSpPr>
          <p:grpSpPr>
            <a:xfrm>
              <a:off x="-11995" y="6043041"/>
              <a:ext cx="12203996" cy="828837"/>
              <a:chOff x="-11995" y="6043041"/>
              <a:chExt cx="12203996" cy="828837"/>
            </a:xfrm>
          </p:grpSpPr>
          <p:pic>
            <p:nvPicPr>
              <p:cNvPr id="116" name="Picture 115">
                <a:extLst>
                  <a:ext uri="{FF2B5EF4-FFF2-40B4-BE49-F238E27FC236}">
                    <a16:creationId xmlns:a16="http://schemas.microsoft.com/office/drawing/2014/main" id="{75E54C9D-D315-4009-8811-4E14618AB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17" name="Group 116">
                <a:extLst>
                  <a:ext uri="{FF2B5EF4-FFF2-40B4-BE49-F238E27FC236}">
                    <a16:creationId xmlns:a16="http://schemas.microsoft.com/office/drawing/2014/main" id="{82FBE55D-FCCD-45B8-AF28-BCD61AA5764C}"/>
                  </a:ext>
                </a:extLst>
              </p:cNvPr>
              <p:cNvGrpSpPr/>
              <p:nvPr/>
            </p:nvGrpSpPr>
            <p:grpSpPr>
              <a:xfrm>
                <a:off x="1561739" y="6627845"/>
                <a:ext cx="3540864" cy="241516"/>
                <a:chOff x="1561739" y="6627845"/>
                <a:chExt cx="3540864" cy="241516"/>
              </a:xfrm>
            </p:grpSpPr>
            <p:pic>
              <p:nvPicPr>
                <p:cNvPr id="122" name="Google Shape;1546;p167">
                  <a:extLst>
                    <a:ext uri="{FF2B5EF4-FFF2-40B4-BE49-F238E27FC236}">
                      <a16:creationId xmlns:a16="http://schemas.microsoft.com/office/drawing/2014/main" id="{03EA23BF-724E-4243-960C-A8FE15A5F714}"/>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23" name="Google Shape;1547;p167">
                  <a:extLst>
                    <a:ext uri="{FF2B5EF4-FFF2-40B4-BE49-F238E27FC236}">
                      <a16:creationId xmlns:a16="http://schemas.microsoft.com/office/drawing/2014/main" id="{D599B462-90D5-45E3-8BDF-0632F825C5F2}"/>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18" name="Google Shape;1548;p167">
                <a:extLst>
                  <a:ext uri="{FF2B5EF4-FFF2-40B4-BE49-F238E27FC236}">
                    <a16:creationId xmlns:a16="http://schemas.microsoft.com/office/drawing/2014/main" id="{5CE11611-37D7-4AD6-9AD6-8BE6CB3B046E}"/>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19" name="Group 118">
                <a:extLst>
                  <a:ext uri="{FF2B5EF4-FFF2-40B4-BE49-F238E27FC236}">
                    <a16:creationId xmlns:a16="http://schemas.microsoft.com/office/drawing/2014/main" id="{11CBE5E0-E31E-43DB-B7B8-390A49BC3D31}"/>
                  </a:ext>
                </a:extLst>
              </p:cNvPr>
              <p:cNvGrpSpPr/>
              <p:nvPr/>
            </p:nvGrpSpPr>
            <p:grpSpPr>
              <a:xfrm>
                <a:off x="9555669" y="6135729"/>
                <a:ext cx="2002917" cy="620087"/>
                <a:chOff x="9693783" y="6029325"/>
                <a:chExt cx="2002917" cy="620087"/>
              </a:xfrm>
            </p:grpSpPr>
            <p:sp>
              <p:nvSpPr>
                <p:cNvPr id="120" name="Rectangle 119">
                  <a:extLst>
                    <a:ext uri="{FF2B5EF4-FFF2-40B4-BE49-F238E27FC236}">
                      <a16:creationId xmlns:a16="http://schemas.microsoft.com/office/drawing/2014/main" id="{E4100407-E187-470A-9964-B48282583A51}"/>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descr="A picture containing text&#10;&#10;Description automatically generated">
                  <a:extLst>
                    <a:ext uri="{FF2B5EF4-FFF2-40B4-BE49-F238E27FC236}">
                      <a16:creationId xmlns:a16="http://schemas.microsoft.com/office/drawing/2014/main" id="{196818B1-9B96-4BF2-923C-4BC25F977BD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514" name="Google Shape;514;g10eb183e25b_2_1201"/>
          <p:cNvSpPr/>
          <p:nvPr/>
        </p:nvSpPr>
        <p:spPr>
          <a:xfrm>
            <a:off x="356144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15" name="Google Shape;515;g10eb183e25b_2_1201"/>
          <p:cNvSpPr/>
          <p:nvPr/>
        </p:nvSpPr>
        <p:spPr>
          <a:xfrm>
            <a:off x="421715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16" name="Google Shape;516;g10eb183e25b_2_1201"/>
          <p:cNvSpPr/>
          <p:nvPr/>
        </p:nvSpPr>
        <p:spPr>
          <a:xfrm>
            <a:off x="4872870"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17" name="Google Shape;517;g10eb183e25b_2_1201"/>
          <p:cNvSpPr/>
          <p:nvPr/>
        </p:nvSpPr>
        <p:spPr>
          <a:xfrm>
            <a:off x="5528583"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18" name="Google Shape;518;g10eb183e25b_2_1201"/>
          <p:cNvSpPr/>
          <p:nvPr/>
        </p:nvSpPr>
        <p:spPr>
          <a:xfrm>
            <a:off x="6184296"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19" name="Google Shape;519;g10eb183e25b_2_1201"/>
          <p:cNvSpPr/>
          <p:nvPr/>
        </p:nvSpPr>
        <p:spPr>
          <a:xfrm>
            <a:off x="6840009"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0" name="Google Shape;520;g10eb183e25b_2_1201"/>
          <p:cNvSpPr/>
          <p:nvPr/>
        </p:nvSpPr>
        <p:spPr>
          <a:xfrm>
            <a:off x="7495722"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1" name="Google Shape;521;g10eb183e25b_2_1201"/>
          <p:cNvSpPr/>
          <p:nvPr/>
        </p:nvSpPr>
        <p:spPr>
          <a:xfrm>
            <a:off x="8151435"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2" name="Google Shape;522;g10eb183e25b_2_1201"/>
          <p:cNvSpPr/>
          <p:nvPr/>
        </p:nvSpPr>
        <p:spPr>
          <a:xfrm>
            <a:off x="8807148"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3" name="Google Shape;523;g10eb183e25b_2_1201"/>
          <p:cNvSpPr/>
          <p:nvPr/>
        </p:nvSpPr>
        <p:spPr>
          <a:xfrm>
            <a:off x="9462861"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4" name="Google Shape;524;g10eb183e25b_2_1201"/>
          <p:cNvSpPr/>
          <p:nvPr/>
        </p:nvSpPr>
        <p:spPr>
          <a:xfrm>
            <a:off x="1011857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5" name="Google Shape;525;g10eb183e25b_2_1201"/>
          <p:cNvSpPr/>
          <p:nvPr/>
        </p:nvSpPr>
        <p:spPr>
          <a:xfrm>
            <a:off x="1077428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6" name="Google Shape;526;g10eb183e25b_2_1201"/>
          <p:cNvSpPr/>
          <p:nvPr/>
        </p:nvSpPr>
        <p:spPr>
          <a:xfrm>
            <a:off x="320050" y="1328550"/>
            <a:ext cx="2498400" cy="3774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7" name="Google Shape;527;g10eb183e25b_2_1201"/>
          <p:cNvSpPr/>
          <p:nvPr/>
        </p:nvSpPr>
        <p:spPr>
          <a:xfrm>
            <a:off x="2823390" y="1332989"/>
            <a:ext cx="7380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28" name="Google Shape;528;g10eb183e25b_2_1201"/>
          <p:cNvSpPr txBox="1"/>
          <p:nvPr/>
        </p:nvSpPr>
        <p:spPr>
          <a:xfrm>
            <a:off x="3594272" y="1345348"/>
            <a:ext cx="5823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JAN</a:t>
            </a:r>
            <a:endParaRPr sz="1100"/>
          </a:p>
        </p:txBody>
      </p:sp>
      <p:sp>
        <p:nvSpPr>
          <p:cNvPr id="529" name="Google Shape;529;g10eb183e25b_2_1201"/>
          <p:cNvSpPr txBox="1"/>
          <p:nvPr/>
        </p:nvSpPr>
        <p:spPr>
          <a:xfrm>
            <a:off x="4276147" y="1345348"/>
            <a:ext cx="5325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FEB</a:t>
            </a:r>
            <a:endParaRPr sz="1100"/>
          </a:p>
        </p:txBody>
      </p:sp>
      <p:sp>
        <p:nvSpPr>
          <p:cNvPr id="530" name="Google Shape;530;g10eb183e25b_2_1201"/>
          <p:cNvSpPr txBox="1"/>
          <p:nvPr/>
        </p:nvSpPr>
        <p:spPr>
          <a:xfrm>
            <a:off x="4867863" y="1345348"/>
            <a:ext cx="6609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MAR</a:t>
            </a:r>
            <a:endParaRPr sz="1100"/>
          </a:p>
        </p:txBody>
      </p:sp>
      <p:sp>
        <p:nvSpPr>
          <p:cNvPr id="531" name="Google Shape;531;g10eb183e25b_2_1201"/>
          <p:cNvSpPr txBox="1"/>
          <p:nvPr/>
        </p:nvSpPr>
        <p:spPr>
          <a:xfrm>
            <a:off x="5560184" y="1345348"/>
            <a:ext cx="590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APR</a:t>
            </a:r>
            <a:endParaRPr sz="1100"/>
          </a:p>
        </p:txBody>
      </p:sp>
      <p:sp>
        <p:nvSpPr>
          <p:cNvPr id="532" name="Google Shape;532;g10eb183e25b_2_1201"/>
          <p:cNvSpPr txBox="1"/>
          <p:nvPr/>
        </p:nvSpPr>
        <p:spPr>
          <a:xfrm>
            <a:off x="10820215" y="1345348"/>
            <a:ext cx="5727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DEC</a:t>
            </a:r>
            <a:endParaRPr sz="1100"/>
          </a:p>
        </p:txBody>
      </p:sp>
      <p:sp>
        <p:nvSpPr>
          <p:cNvPr id="533" name="Google Shape;533;g10eb183e25b_2_1201"/>
          <p:cNvSpPr txBox="1"/>
          <p:nvPr/>
        </p:nvSpPr>
        <p:spPr>
          <a:xfrm>
            <a:off x="7556161" y="1345348"/>
            <a:ext cx="5292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JUL</a:t>
            </a:r>
            <a:endParaRPr sz="1100"/>
          </a:p>
        </p:txBody>
      </p:sp>
      <p:sp>
        <p:nvSpPr>
          <p:cNvPr id="534" name="Google Shape;534;g10eb183e25b_2_1201"/>
          <p:cNvSpPr txBox="1"/>
          <p:nvPr/>
        </p:nvSpPr>
        <p:spPr>
          <a:xfrm>
            <a:off x="8163872" y="1345348"/>
            <a:ext cx="6240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AUG</a:t>
            </a:r>
            <a:endParaRPr sz="1100"/>
          </a:p>
        </p:txBody>
      </p:sp>
      <p:sp>
        <p:nvSpPr>
          <p:cNvPr id="535" name="Google Shape;535;g10eb183e25b_2_1201"/>
          <p:cNvSpPr txBox="1"/>
          <p:nvPr/>
        </p:nvSpPr>
        <p:spPr>
          <a:xfrm>
            <a:off x="8815340" y="1345348"/>
            <a:ext cx="656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SEPT</a:t>
            </a:r>
            <a:endParaRPr sz="1100"/>
          </a:p>
        </p:txBody>
      </p:sp>
      <p:sp>
        <p:nvSpPr>
          <p:cNvPr id="536" name="Google Shape;536;g10eb183e25b_2_1201"/>
          <p:cNvSpPr txBox="1"/>
          <p:nvPr/>
        </p:nvSpPr>
        <p:spPr>
          <a:xfrm>
            <a:off x="9499743" y="1345348"/>
            <a:ext cx="5886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OCT</a:t>
            </a:r>
            <a:endParaRPr sz="1100"/>
          </a:p>
        </p:txBody>
      </p:sp>
      <p:sp>
        <p:nvSpPr>
          <p:cNvPr id="537" name="Google Shape;537;g10eb183e25b_2_1201"/>
          <p:cNvSpPr txBox="1"/>
          <p:nvPr/>
        </p:nvSpPr>
        <p:spPr>
          <a:xfrm>
            <a:off x="6182285" y="1345348"/>
            <a:ext cx="6510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MAY</a:t>
            </a:r>
            <a:endParaRPr sz="1100"/>
          </a:p>
        </p:txBody>
      </p:sp>
      <p:sp>
        <p:nvSpPr>
          <p:cNvPr id="538" name="Google Shape;538;g10eb183e25b_2_1201"/>
          <p:cNvSpPr txBox="1"/>
          <p:nvPr/>
        </p:nvSpPr>
        <p:spPr>
          <a:xfrm>
            <a:off x="6875424" y="1345348"/>
            <a:ext cx="587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JUN</a:t>
            </a:r>
            <a:endParaRPr sz="1100"/>
          </a:p>
        </p:txBody>
      </p:sp>
      <p:sp>
        <p:nvSpPr>
          <p:cNvPr id="539" name="Google Shape;539;g10eb183e25b_2_1201"/>
          <p:cNvSpPr txBox="1"/>
          <p:nvPr/>
        </p:nvSpPr>
        <p:spPr>
          <a:xfrm>
            <a:off x="10127934" y="1345348"/>
            <a:ext cx="6384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NOV</a:t>
            </a:r>
            <a:endParaRPr sz="1100"/>
          </a:p>
        </p:txBody>
      </p:sp>
      <p:sp>
        <p:nvSpPr>
          <p:cNvPr id="540" name="Google Shape;540;g10eb183e25b_2_1201"/>
          <p:cNvSpPr txBox="1"/>
          <p:nvPr/>
        </p:nvSpPr>
        <p:spPr>
          <a:xfrm>
            <a:off x="2797126" y="1363571"/>
            <a:ext cx="797100" cy="276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1" i="0" u="none" strike="noStrike" cap="none">
                <a:solidFill>
                  <a:srgbClr val="FFFFFF"/>
                </a:solidFill>
                <a:latin typeface="Poppins"/>
                <a:ea typeface="Poppins"/>
                <a:cs typeface="Poppins"/>
                <a:sym typeface="Poppins"/>
              </a:rPr>
              <a:t>PERIOD</a:t>
            </a:r>
            <a:endParaRPr/>
          </a:p>
        </p:txBody>
      </p:sp>
      <p:sp>
        <p:nvSpPr>
          <p:cNvPr id="541" name="Google Shape;541;g10eb183e25b_2_1201"/>
          <p:cNvSpPr txBox="1"/>
          <p:nvPr/>
        </p:nvSpPr>
        <p:spPr>
          <a:xfrm>
            <a:off x="1177003" y="1345350"/>
            <a:ext cx="13338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TASKS</a:t>
            </a:r>
            <a:endParaRPr sz="1000"/>
          </a:p>
        </p:txBody>
      </p:sp>
      <p:sp>
        <p:nvSpPr>
          <p:cNvPr id="542" name="Google Shape;542;g10eb183e25b_2_1201"/>
          <p:cNvSpPr/>
          <p:nvPr/>
        </p:nvSpPr>
        <p:spPr>
          <a:xfrm>
            <a:off x="3561445"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43" name="Google Shape;543;g10eb183e25b_2_1201"/>
          <p:cNvSpPr txBox="1"/>
          <p:nvPr/>
        </p:nvSpPr>
        <p:spPr>
          <a:xfrm>
            <a:off x="3934707" y="982077"/>
            <a:ext cx="1217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1</a:t>
            </a:r>
            <a:r>
              <a:rPr lang="en-US" sz="1300" b="1" i="0" u="none" strike="noStrike" cap="none" baseline="30000">
                <a:solidFill>
                  <a:srgbClr val="FFFFFF"/>
                </a:solidFill>
                <a:latin typeface="Poppins"/>
                <a:ea typeface="Poppins"/>
                <a:cs typeface="Poppins"/>
                <a:sym typeface="Poppins"/>
              </a:rPr>
              <a:t>st</a:t>
            </a:r>
            <a:r>
              <a:rPr lang="en-US" sz="1300" b="1" i="0" u="none" strike="noStrike" cap="none">
                <a:solidFill>
                  <a:srgbClr val="FFFFFF"/>
                </a:solidFill>
                <a:latin typeface="Poppins"/>
                <a:ea typeface="Poppins"/>
                <a:cs typeface="Poppins"/>
                <a:sym typeface="Poppins"/>
              </a:rPr>
              <a:t> Quarter</a:t>
            </a:r>
            <a:endParaRPr sz="1100"/>
          </a:p>
        </p:txBody>
      </p:sp>
      <p:sp>
        <p:nvSpPr>
          <p:cNvPr id="544" name="Google Shape;544;g10eb183e25b_2_1201"/>
          <p:cNvSpPr/>
          <p:nvPr/>
        </p:nvSpPr>
        <p:spPr>
          <a:xfrm>
            <a:off x="5528584"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45" name="Google Shape;545;g10eb183e25b_2_1201"/>
          <p:cNvSpPr txBox="1"/>
          <p:nvPr/>
        </p:nvSpPr>
        <p:spPr>
          <a:xfrm>
            <a:off x="5874597" y="982077"/>
            <a:ext cx="12714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2</a:t>
            </a:r>
            <a:r>
              <a:rPr lang="en-US" sz="1300" b="1" i="0" u="none" strike="noStrike" cap="none" baseline="30000">
                <a:solidFill>
                  <a:srgbClr val="FFFFFF"/>
                </a:solidFill>
                <a:latin typeface="Poppins"/>
                <a:ea typeface="Poppins"/>
                <a:cs typeface="Poppins"/>
                <a:sym typeface="Poppins"/>
              </a:rPr>
              <a:t>nd</a:t>
            </a:r>
            <a:r>
              <a:rPr lang="en-US" sz="1300" b="1" i="0" u="none" strike="noStrike" cap="none">
                <a:solidFill>
                  <a:srgbClr val="FFFFFF"/>
                </a:solidFill>
                <a:latin typeface="Poppins"/>
                <a:ea typeface="Poppins"/>
                <a:cs typeface="Poppins"/>
                <a:sym typeface="Poppins"/>
              </a:rPr>
              <a:t> Quarter</a:t>
            </a:r>
            <a:endParaRPr sz="1100"/>
          </a:p>
        </p:txBody>
      </p:sp>
      <p:sp>
        <p:nvSpPr>
          <p:cNvPr id="546" name="Google Shape;546;g10eb183e25b_2_1201"/>
          <p:cNvSpPr/>
          <p:nvPr/>
        </p:nvSpPr>
        <p:spPr>
          <a:xfrm>
            <a:off x="7495723"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47" name="Google Shape;547;g10eb183e25b_2_1201"/>
          <p:cNvSpPr txBox="1"/>
          <p:nvPr/>
        </p:nvSpPr>
        <p:spPr>
          <a:xfrm>
            <a:off x="7856161" y="982077"/>
            <a:ext cx="12426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3</a:t>
            </a:r>
            <a:r>
              <a:rPr lang="en-US" sz="1300" b="1" i="0" u="none" strike="noStrike" cap="none" baseline="30000">
                <a:solidFill>
                  <a:srgbClr val="FFFFFF"/>
                </a:solidFill>
                <a:latin typeface="Poppins"/>
                <a:ea typeface="Poppins"/>
                <a:cs typeface="Poppins"/>
                <a:sym typeface="Poppins"/>
              </a:rPr>
              <a:t>rd</a:t>
            </a:r>
            <a:r>
              <a:rPr lang="en-US" sz="1300" b="1" i="0" u="none" strike="noStrike" cap="none">
                <a:solidFill>
                  <a:srgbClr val="FFFFFF"/>
                </a:solidFill>
                <a:latin typeface="Poppins"/>
                <a:ea typeface="Poppins"/>
                <a:cs typeface="Poppins"/>
                <a:sym typeface="Poppins"/>
              </a:rPr>
              <a:t> Quarter</a:t>
            </a:r>
            <a:endParaRPr sz="1100"/>
          </a:p>
        </p:txBody>
      </p:sp>
      <p:sp>
        <p:nvSpPr>
          <p:cNvPr id="548" name="Google Shape;548;g10eb183e25b_2_1201"/>
          <p:cNvSpPr/>
          <p:nvPr/>
        </p:nvSpPr>
        <p:spPr>
          <a:xfrm>
            <a:off x="9462862"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49" name="Google Shape;549;g10eb183e25b_2_1201"/>
          <p:cNvSpPr txBox="1"/>
          <p:nvPr/>
        </p:nvSpPr>
        <p:spPr>
          <a:xfrm>
            <a:off x="9825706" y="982077"/>
            <a:ext cx="12378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4</a:t>
            </a:r>
            <a:r>
              <a:rPr lang="en-US" sz="1300" b="1" i="0" u="none" strike="noStrike" cap="none" baseline="30000">
                <a:solidFill>
                  <a:srgbClr val="FFFFFF"/>
                </a:solidFill>
                <a:latin typeface="Poppins"/>
                <a:ea typeface="Poppins"/>
                <a:cs typeface="Poppins"/>
                <a:sym typeface="Poppins"/>
              </a:rPr>
              <a:t>th</a:t>
            </a:r>
            <a:r>
              <a:rPr lang="en-US" sz="1300" b="1" i="0" u="none" strike="noStrike" cap="none">
                <a:solidFill>
                  <a:srgbClr val="FFFFFF"/>
                </a:solidFill>
                <a:latin typeface="Poppins"/>
                <a:ea typeface="Poppins"/>
                <a:cs typeface="Poppins"/>
                <a:sym typeface="Poppins"/>
              </a:rPr>
              <a:t> Quarter</a:t>
            </a:r>
            <a:endParaRPr sz="1100"/>
          </a:p>
        </p:txBody>
      </p:sp>
      <p:sp>
        <p:nvSpPr>
          <p:cNvPr id="550" name="Google Shape;550;g10eb183e25b_2_1201"/>
          <p:cNvSpPr/>
          <p:nvPr/>
        </p:nvSpPr>
        <p:spPr>
          <a:xfrm>
            <a:off x="323350" y="1694200"/>
            <a:ext cx="11109900" cy="36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cxnSp>
        <p:nvCxnSpPr>
          <p:cNvPr id="551" name="Google Shape;551;g10eb183e25b_2_1201"/>
          <p:cNvCxnSpPr/>
          <p:nvPr/>
        </p:nvCxnSpPr>
        <p:spPr>
          <a:xfrm rot="10800000">
            <a:off x="3539025" y="1694772"/>
            <a:ext cx="51900" cy="3926700"/>
          </a:xfrm>
          <a:prstGeom prst="straightConnector1">
            <a:avLst/>
          </a:prstGeom>
          <a:noFill/>
          <a:ln w="19050" cap="flat" cmpd="sng">
            <a:solidFill>
              <a:srgbClr val="D8D8D8"/>
            </a:solidFill>
            <a:prstDash val="solid"/>
            <a:round/>
            <a:headEnd type="none" w="sm" len="sm"/>
            <a:tailEnd type="none" w="sm" len="sm"/>
          </a:ln>
        </p:spPr>
      </p:cxnSp>
      <p:cxnSp>
        <p:nvCxnSpPr>
          <p:cNvPr id="552" name="Google Shape;552;g10eb183e25b_2_1201"/>
          <p:cNvCxnSpPr/>
          <p:nvPr/>
        </p:nvCxnSpPr>
        <p:spPr>
          <a:xfrm rot="10800000">
            <a:off x="4213725" y="1694772"/>
            <a:ext cx="63000" cy="3926700"/>
          </a:xfrm>
          <a:prstGeom prst="straightConnector1">
            <a:avLst/>
          </a:prstGeom>
          <a:noFill/>
          <a:ln w="19050" cap="flat" cmpd="sng">
            <a:solidFill>
              <a:srgbClr val="D8D8D8"/>
            </a:solidFill>
            <a:prstDash val="solid"/>
            <a:round/>
            <a:headEnd type="none" w="sm" len="sm"/>
            <a:tailEnd type="none" w="sm" len="sm"/>
          </a:ln>
        </p:spPr>
      </p:cxnSp>
      <p:cxnSp>
        <p:nvCxnSpPr>
          <p:cNvPr id="553" name="Google Shape;553;g10eb183e25b_2_1201"/>
          <p:cNvCxnSpPr/>
          <p:nvPr/>
        </p:nvCxnSpPr>
        <p:spPr>
          <a:xfrm rot="10800000">
            <a:off x="4872825" y="1694418"/>
            <a:ext cx="51600" cy="3963900"/>
          </a:xfrm>
          <a:prstGeom prst="straightConnector1">
            <a:avLst/>
          </a:prstGeom>
          <a:noFill/>
          <a:ln w="19050" cap="flat" cmpd="sng">
            <a:solidFill>
              <a:srgbClr val="D8D8D8"/>
            </a:solidFill>
            <a:prstDash val="solid"/>
            <a:round/>
            <a:headEnd type="none" w="sm" len="sm"/>
            <a:tailEnd type="none" w="sm" len="sm"/>
          </a:ln>
        </p:spPr>
      </p:cxnSp>
      <p:cxnSp>
        <p:nvCxnSpPr>
          <p:cNvPr id="554" name="Google Shape;554;g10eb183e25b_2_1201"/>
          <p:cNvCxnSpPr/>
          <p:nvPr/>
        </p:nvCxnSpPr>
        <p:spPr>
          <a:xfrm rot="10800000">
            <a:off x="5525325" y="1694811"/>
            <a:ext cx="46800" cy="3941400"/>
          </a:xfrm>
          <a:prstGeom prst="straightConnector1">
            <a:avLst/>
          </a:prstGeom>
          <a:noFill/>
          <a:ln w="19050" cap="flat" cmpd="sng">
            <a:solidFill>
              <a:srgbClr val="D8D8D8"/>
            </a:solidFill>
            <a:prstDash val="solid"/>
            <a:round/>
            <a:headEnd type="none" w="sm" len="sm"/>
            <a:tailEnd type="none" w="sm" len="sm"/>
          </a:ln>
        </p:spPr>
      </p:cxnSp>
      <p:cxnSp>
        <p:nvCxnSpPr>
          <p:cNvPr id="555" name="Google Shape;555;g10eb183e25b_2_1201"/>
          <p:cNvCxnSpPr/>
          <p:nvPr/>
        </p:nvCxnSpPr>
        <p:spPr>
          <a:xfrm rot="10800000">
            <a:off x="6184200" y="1694549"/>
            <a:ext cx="26100" cy="3956400"/>
          </a:xfrm>
          <a:prstGeom prst="straightConnector1">
            <a:avLst/>
          </a:prstGeom>
          <a:noFill/>
          <a:ln w="19050" cap="flat" cmpd="sng">
            <a:solidFill>
              <a:srgbClr val="D8D8D8"/>
            </a:solidFill>
            <a:prstDash val="solid"/>
            <a:round/>
            <a:headEnd type="none" w="sm" len="sm"/>
            <a:tailEnd type="none" w="sm" len="sm"/>
          </a:ln>
        </p:spPr>
      </p:cxnSp>
      <p:cxnSp>
        <p:nvCxnSpPr>
          <p:cNvPr id="556" name="Google Shape;556;g10eb183e25b_2_1201"/>
          <p:cNvCxnSpPr/>
          <p:nvPr/>
        </p:nvCxnSpPr>
        <p:spPr>
          <a:xfrm rot="10800000" flipH="1">
            <a:off x="6829425" y="1694549"/>
            <a:ext cx="3600" cy="3956400"/>
          </a:xfrm>
          <a:prstGeom prst="straightConnector1">
            <a:avLst/>
          </a:prstGeom>
          <a:noFill/>
          <a:ln w="19050" cap="flat" cmpd="sng">
            <a:solidFill>
              <a:srgbClr val="D8D8D8"/>
            </a:solidFill>
            <a:prstDash val="solid"/>
            <a:round/>
            <a:headEnd type="none" w="sm" len="sm"/>
            <a:tailEnd type="none" w="sm" len="sm"/>
          </a:ln>
        </p:spPr>
      </p:cxnSp>
      <p:cxnSp>
        <p:nvCxnSpPr>
          <p:cNvPr id="557" name="Google Shape;557;g10eb183e25b_2_1201"/>
          <p:cNvCxnSpPr/>
          <p:nvPr/>
        </p:nvCxnSpPr>
        <p:spPr>
          <a:xfrm rot="10800000">
            <a:off x="7495575" y="1694756"/>
            <a:ext cx="600" cy="3978300"/>
          </a:xfrm>
          <a:prstGeom prst="straightConnector1">
            <a:avLst/>
          </a:prstGeom>
          <a:noFill/>
          <a:ln w="19050" cap="flat" cmpd="sng">
            <a:solidFill>
              <a:srgbClr val="D8D8D8"/>
            </a:solidFill>
            <a:prstDash val="solid"/>
            <a:round/>
            <a:headEnd type="none" w="sm" len="sm"/>
            <a:tailEnd type="none" w="sm" len="sm"/>
          </a:ln>
        </p:spPr>
      </p:cxnSp>
      <p:cxnSp>
        <p:nvCxnSpPr>
          <p:cNvPr id="558" name="Google Shape;558;g10eb183e25b_2_1201"/>
          <p:cNvCxnSpPr/>
          <p:nvPr/>
        </p:nvCxnSpPr>
        <p:spPr>
          <a:xfrm rot="10800000" flipH="1">
            <a:off x="8124825" y="1694941"/>
            <a:ext cx="23100" cy="3933900"/>
          </a:xfrm>
          <a:prstGeom prst="straightConnector1">
            <a:avLst/>
          </a:prstGeom>
          <a:noFill/>
          <a:ln w="19050" cap="flat" cmpd="sng">
            <a:solidFill>
              <a:srgbClr val="D8D8D8"/>
            </a:solidFill>
            <a:prstDash val="solid"/>
            <a:round/>
            <a:headEnd type="none" w="sm" len="sm"/>
            <a:tailEnd type="none" w="sm" len="sm"/>
          </a:ln>
        </p:spPr>
      </p:cxnSp>
      <p:cxnSp>
        <p:nvCxnSpPr>
          <p:cNvPr id="559" name="Google Shape;559;g10eb183e25b_2_1201"/>
          <p:cNvCxnSpPr/>
          <p:nvPr/>
        </p:nvCxnSpPr>
        <p:spPr>
          <a:xfrm rot="10800000">
            <a:off x="8807025" y="1694641"/>
            <a:ext cx="3600" cy="3934200"/>
          </a:xfrm>
          <a:prstGeom prst="straightConnector1">
            <a:avLst/>
          </a:prstGeom>
          <a:noFill/>
          <a:ln w="19050" cap="flat" cmpd="sng">
            <a:solidFill>
              <a:srgbClr val="D8D8D8"/>
            </a:solidFill>
            <a:prstDash val="solid"/>
            <a:round/>
            <a:headEnd type="none" w="sm" len="sm"/>
            <a:tailEnd type="none" w="sm" len="sm"/>
          </a:ln>
        </p:spPr>
      </p:cxnSp>
      <p:cxnSp>
        <p:nvCxnSpPr>
          <p:cNvPr id="560" name="Google Shape;560;g10eb183e25b_2_1201"/>
          <p:cNvCxnSpPr/>
          <p:nvPr/>
        </p:nvCxnSpPr>
        <p:spPr>
          <a:xfrm rot="10800000" flipH="1">
            <a:off x="9448800" y="1694549"/>
            <a:ext cx="9900" cy="3956400"/>
          </a:xfrm>
          <a:prstGeom prst="straightConnector1">
            <a:avLst/>
          </a:prstGeom>
          <a:noFill/>
          <a:ln w="19050" cap="flat" cmpd="sng">
            <a:solidFill>
              <a:srgbClr val="D8D8D8"/>
            </a:solidFill>
            <a:prstDash val="solid"/>
            <a:round/>
            <a:headEnd type="none" w="sm" len="sm"/>
            <a:tailEnd type="none" w="sm" len="sm"/>
          </a:ln>
        </p:spPr>
      </p:cxnSp>
      <p:cxnSp>
        <p:nvCxnSpPr>
          <p:cNvPr id="561" name="Google Shape;561;g10eb183e25b_2_1201"/>
          <p:cNvCxnSpPr/>
          <p:nvPr/>
        </p:nvCxnSpPr>
        <p:spPr>
          <a:xfrm rot="10800000" flipH="1">
            <a:off x="10115550" y="1694456"/>
            <a:ext cx="3000" cy="3978600"/>
          </a:xfrm>
          <a:prstGeom prst="straightConnector1">
            <a:avLst/>
          </a:prstGeom>
          <a:noFill/>
          <a:ln w="19050" cap="flat" cmpd="sng">
            <a:solidFill>
              <a:srgbClr val="D8D8D8"/>
            </a:solidFill>
            <a:prstDash val="solid"/>
            <a:round/>
            <a:headEnd type="none" w="sm" len="sm"/>
            <a:tailEnd type="none" w="sm" len="sm"/>
          </a:ln>
        </p:spPr>
      </p:cxnSp>
      <p:cxnSp>
        <p:nvCxnSpPr>
          <p:cNvPr id="562" name="Google Shape;562;g10eb183e25b_2_1201"/>
          <p:cNvCxnSpPr/>
          <p:nvPr/>
        </p:nvCxnSpPr>
        <p:spPr>
          <a:xfrm rot="10800000" flipH="1">
            <a:off x="10753725" y="1694549"/>
            <a:ext cx="17400" cy="3956400"/>
          </a:xfrm>
          <a:prstGeom prst="straightConnector1">
            <a:avLst/>
          </a:prstGeom>
          <a:noFill/>
          <a:ln w="19050" cap="flat" cmpd="sng">
            <a:solidFill>
              <a:srgbClr val="D8D8D8"/>
            </a:solidFill>
            <a:prstDash val="solid"/>
            <a:round/>
            <a:headEnd type="none" w="sm" len="sm"/>
            <a:tailEnd type="none" w="sm" len="sm"/>
          </a:ln>
        </p:spPr>
      </p:cxnSp>
      <p:cxnSp>
        <p:nvCxnSpPr>
          <p:cNvPr id="563" name="Google Shape;563;g10eb183e25b_2_1201"/>
          <p:cNvCxnSpPr/>
          <p:nvPr/>
        </p:nvCxnSpPr>
        <p:spPr>
          <a:xfrm rot="10800000" flipH="1">
            <a:off x="11420475" y="1694625"/>
            <a:ext cx="6300" cy="3985800"/>
          </a:xfrm>
          <a:prstGeom prst="straightConnector1">
            <a:avLst/>
          </a:prstGeom>
          <a:noFill/>
          <a:ln w="19050" cap="flat" cmpd="sng">
            <a:solidFill>
              <a:srgbClr val="D8D8D8"/>
            </a:solidFill>
            <a:prstDash val="solid"/>
            <a:round/>
            <a:headEnd type="none" w="sm" len="sm"/>
            <a:tailEnd type="none" w="sm" len="sm"/>
          </a:ln>
        </p:spPr>
      </p:cxnSp>
      <p:cxnSp>
        <p:nvCxnSpPr>
          <p:cNvPr id="564" name="Google Shape;564;g10eb183e25b_2_1201"/>
          <p:cNvCxnSpPr/>
          <p:nvPr/>
        </p:nvCxnSpPr>
        <p:spPr>
          <a:xfrm rot="10800000">
            <a:off x="2812350" y="1978518"/>
            <a:ext cx="64200" cy="3679800"/>
          </a:xfrm>
          <a:prstGeom prst="straightConnector1">
            <a:avLst/>
          </a:prstGeom>
          <a:noFill/>
          <a:ln w="19050" cap="flat" cmpd="sng">
            <a:solidFill>
              <a:srgbClr val="D8D8D8"/>
            </a:solidFill>
            <a:prstDash val="solid"/>
            <a:round/>
            <a:headEnd type="none" w="sm" len="sm"/>
            <a:tailEnd type="none" w="sm" len="sm"/>
          </a:ln>
        </p:spPr>
      </p:cxnSp>
      <p:cxnSp>
        <p:nvCxnSpPr>
          <p:cNvPr id="565" name="Google Shape;565;g10eb183e25b_2_1201"/>
          <p:cNvCxnSpPr/>
          <p:nvPr/>
        </p:nvCxnSpPr>
        <p:spPr>
          <a:xfrm rot="10800000">
            <a:off x="320250" y="1703549"/>
            <a:ext cx="3600" cy="3947400"/>
          </a:xfrm>
          <a:prstGeom prst="straightConnector1">
            <a:avLst/>
          </a:prstGeom>
          <a:noFill/>
          <a:ln w="19050" cap="flat" cmpd="sng">
            <a:solidFill>
              <a:srgbClr val="D8D8D8"/>
            </a:solidFill>
            <a:prstDash val="solid"/>
            <a:round/>
            <a:headEnd type="none" w="sm" len="sm"/>
            <a:tailEnd type="none" w="sm" len="sm"/>
          </a:ln>
        </p:spPr>
      </p:cxnSp>
      <p:cxnSp>
        <p:nvCxnSpPr>
          <p:cNvPr id="566" name="Google Shape;566;g10eb183e25b_2_1201"/>
          <p:cNvCxnSpPr/>
          <p:nvPr/>
        </p:nvCxnSpPr>
        <p:spPr>
          <a:xfrm rot="10800000" flipH="1">
            <a:off x="329575" y="2056400"/>
            <a:ext cx="11100300" cy="4800"/>
          </a:xfrm>
          <a:prstGeom prst="straightConnector1">
            <a:avLst/>
          </a:prstGeom>
          <a:noFill/>
          <a:ln w="50800" cap="flat" cmpd="sng">
            <a:solidFill>
              <a:srgbClr val="D8D8D8"/>
            </a:solidFill>
            <a:prstDash val="solid"/>
            <a:round/>
            <a:headEnd type="none" w="sm" len="sm"/>
            <a:tailEnd type="none" w="sm" len="sm"/>
          </a:ln>
        </p:spPr>
      </p:cxnSp>
      <p:cxnSp>
        <p:nvCxnSpPr>
          <p:cNvPr id="567" name="Google Shape;567;g10eb183e25b_2_1201"/>
          <p:cNvCxnSpPr/>
          <p:nvPr/>
        </p:nvCxnSpPr>
        <p:spPr>
          <a:xfrm>
            <a:off x="320050" y="242581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568" name="Google Shape;568;g10eb183e25b_2_1201"/>
          <p:cNvCxnSpPr/>
          <p:nvPr/>
        </p:nvCxnSpPr>
        <p:spPr>
          <a:xfrm>
            <a:off x="320050" y="277964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569" name="Google Shape;569;g10eb183e25b_2_1201"/>
          <p:cNvCxnSpPr/>
          <p:nvPr/>
        </p:nvCxnSpPr>
        <p:spPr>
          <a:xfrm>
            <a:off x="320050" y="3141315"/>
            <a:ext cx="11109900" cy="0"/>
          </a:xfrm>
          <a:prstGeom prst="straightConnector1">
            <a:avLst/>
          </a:prstGeom>
          <a:noFill/>
          <a:ln w="19050" cap="flat" cmpd="sng">
            <a:solidFill>
              <a:srgbClr val="D8D8D8"/>
            </a:solidFill>
            <a:prstDash val="solid"/>
            <a:round/>
            <a:headEnd type="none" w="sm" len="sm"/>
            <a:tailEnd type="none" w="sm" len="sm"/>
          </a:ln>
        </p:spPr>
      </p:cxnSp>
      <p:cxnSp>
        <p:nvCxnSpPr>
          <p:cNvPr id="570" name="Google Shape;570;g10eb183e25b_2_1201"/>
          <p:cNvCxnSpPr/>
          <p:nvPr/>
        </p:nvCxnSpPr>
        <p:spPr>
          <a:xfrm>
            <a:off x="320050" y="3502981"/>
            <a:ext cx="11109900" cy="0"/>
          </a:xfrm>
          <a:prstGeom prst="straightConnector1">
            <a:avLst/>
          </a:prstGeom>
          <a:noFill/>
          <a:ln w="50800" cap="flat" cmpd="sng">
            <a:solidFill>
              <a:srgbClr val="D8D8D8"/>
            </a:solidFill>
            <a:prstDash val="solid"/>
            <a:round/>
            <a:headEnd type="none" w="sm" len="sm"/>
            <a:tailEnd type="none" w="sm" len="sm"/>
          </a:ln>
        </p:spPr>
      </p:cxnSp>
      <p:cxnSp>
        <p:nvCxnSpPr>
          <p:cNvPr id="571" name="Google Shape;571;g10eb183e25b_2_1201"/>
          <p:cNvCxnSpPr/>
          <p:nvPr/>
        </p:nvCxnSpPr>
        <p:spPr>
          <a:xfrm>
            <a:off x="320050" y="3864647"/>
            <a:ext cx="11109900" cy="0"/>
          </a:xfrm>
          <a:prstGeom prst="straightConnector1">
            <a:avLst/>
          </a:prstGeom>
          <a:noFill/>
          <a:ln w="19050" cap="flat" cmpd="sng">
            <a:solidFill>
              <a:srgbClr val="D8D8D8"/>
            </a:solidFill>
            <a:prstDash val="solid"/>
            <a:round/>
            <a:headEnd type="none" w="sm" len="sm"/>
            <a:tailEnd type="none" w="sm" len="sm"/>
          </a:ln>
        </p:spPr>
      </p:cxnSp>
      <p:cxnSp>
        <p:nvCxnSpPr>
          <p:cNvPr id="572" name="Google Shape;572;g10eb183e25b_2_1201"/>
          <p:cNvCxnSpPr/>
          <p:nvPr/>
        </p:nvCxnSpPr>
        <p:spPr>
          <a:xfrm>
            <a:off x="320050" y="4226314"/>
            <a:ext cx="11109900" cy="0"/>
          </a:xfrm>
          <a:prstGeom prst="straightConnector1">
            <a:avLst/>
          </a:prstGeom>
          <a:noFill/>
          <a:ln w="19050" cap="flat" cmpd="sng">
            <a:solidFill>
              <a:srgbClr val="D8D8D8"/>
            </a:solidFill>
            <a:prstDash val="solid"/>
            <a:round/>
            <a:headEnd type="none" w="sm" len="sm"/>
            <a:tailEnd type="none" w="sm" len="sm"/>
          </a:ln>
        </p:spPr>
      </p:cxnSp>
      <p:cxnSp>
        <p:nvCxnSpPr>
          <p:cNvPr id="573" name="Google Shape;573;g10eb183e25b_2_1201"/>
          <p:cNvCxnSpPr/>
          <p:nvPr/>
        </p:nvCxnSpPr>
        <p:spPr>
          <a:xfrm>
            <a:off x="320050" y="4587980"/>
            <a:ext cx="11109900" cy="0"/>
          </a:xfrm>
          <a:prstGeom prst="straightConnector1">
            <a:avLst/>
          </a:prstGeom>
          <a:noFill/>
          <a:ln w="19050" cap="flat" cmpd="sng">
            <a:solidFill>
              <a:srgbClr val="D8D8D8"/>
            </a:solidFill>
            <a:prstDash val="solid"/>
            <a:round/>
            <a:headEnd type="none" w="sm" len="sm"/>
            <a:tailEnd type="none" w="sm" len="sm"/>
          </a:ln>
        </p:spPr>
      </p:cxnSp>
      <p:sp>
        <p:nvSpPr>
          <p:cNvPr id="574" name="Google Shape;574;g10eb183e25b_2_1201"/>
          <p:cNvSpPr txBox="1"/>
          <p:nvPr/>
        </p:nvSpPr>
        <p:spPr>
          <a:xfrm>
            <a:off x="523755" y="1742725"/>
            <a:ext cx="1806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Poppins Medium"/>
                <a:ea typeface="Poppins Medium"/>
                <a:cs typeface="Poppins Medium"/>
                <a:sym typeface="Poppins Medium"/>
              </a:rPr>
              <a:t>Pembangunan AR</a:t>
            </a:r>
            <a:endParaRPr sz="1200" b="0" i="0" u="none" strike="noStrike" cap="none">
              <a:solidFill>
                <a:srgbClr val="000000"/>
              </a:solidFill>
              <a:latin typeface="Poppins Medium"/>
              <a:ea typeface="Poppins Medium"/>
              <a:cs typeface="Poppins Medium"/>
              <a:sym typeface="Poppins Medium"/>
            </a:endParaRPr>
          </a:p>
        </p:txBody>
      </p:sp>
      <p:sp>
        <p:nvSpPr>
          <p:cNvPr id="575" name="Google Shape;575;g10eb183e25b_2_1201"/>
          <p:cNvSpPr txBox="1"/>
          <p:nvPr/>
        </p:nvSpPr>
        <p:spPr>
          <a:xfrm>
            <a:off x="359525" y="2125650"/>
            <a:ext cx="27153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Perancangan fasa pembangunan</a:t>
            </a:r>
            <a:endParaRPr sz="1100">
              <a:latin typeface="Poppins Light"/>
              <a:ea typeface="Poppins Light"/>
              <a:cs typeface="Poppins Light"/>
              <a:sym typeface="Poppins Light"/>
            </a:endParaRPr>
          </a:p>
        </p:txBody>
      </p:sp>
      <p:sp>
        <p:nvSpPr>
          <p:cNvPr id="576" name="Google Shape;576;g10eb183e25b_2_1201"/>
          <p:cNvSpPr txBox="1"/>
          <p:nvPr/>
        </p:nvSpPr>
        <p:spPr>
          <a:xfrm>
            <a:off x="359525" y="2487425"/>
            <a:ext cx="21081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Kajian pembangunan</a:t>
            </a:r>
            <a:endParaRPr sz="1100">
              <a:latin typeface="Poppins Light"/>
              <a:ea typeface="Poppins Light"/>
              <a:cs typeface="Poppins Light"/>
              <a:sym typeface="Poppins Light"/>
            </a:endParaRPr>
          </a:p>
        </p:txBody>
      </p:sp>
      <p:sp>
        <p:nvSpPr>
          <p:cNvPr id="577" name="Google Shape;577;g10eb183e25b_2_1201"/>
          <p:cNvSpPr txBox="1"/>
          <p:nvPr/>
        </p:nvSpPr>
        <p:spPr>
          <a:xfrm>
            <a:off x="359525" y="3414350"/>
            <a:ext cx="3322900" cy="517024"/>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dirty="0" err="1">
                <a:solidFill>
                  <a:schemeClr val="dk1"/>
                </a:solidFill>
              </a:rPr>
              <a:t>Mengenalpasti</a:t>
            </a:r>
            <a:r>
              <a:rPr lang="en-US" sz="1200" dirty="0">
                <a:solidFill>
                  <a:schemeClr val="dk1"/>
                </a:solidFill>
              </a:rPr>
              <a:t> </a:t>
            </a:r>
            <a:r>
              <a:rPr lang="en-US" sz="1200" dirty="0" err="1">
                <a:solidFill>
                  <a:schemeClr val="dk1"/>
                </a:solidFill>
              </a:rPr>
              <a:t>keperluan</a:t>
            </a:r>
            <a:r>
              <a:rPr lang="en-US" sz="1200" dirty="0">
                <a:solidFill>
                  <a:schemeClr val="dk1"/>
                </a:solidFill>
              </a:rPr>
              <a:t> </a:t>
            </a:r>
            <a:endParaRPr sz="1200" dirty="0">
              <a:solidFill>
                <a:schemeClr val="dk1"/>
              </a:solidFill>
            </a:endParaRPr>
          </a:p>
          <a:p>
            <a:pPr marL="0" lvl="0" indent="0" algn="l" rtl="0">
              <a:lnSpc>
                <a:spcPct val="115000"/>
              </a:lnSpc>
              <a:spcBef>
                <a:spcPts val="0"/>
              </a:spcBef>
              <a:spcAft>
                <a:spcPts val="0"/>
              </a:spcAft>
              <a:buSzPts val="1100"/>
              <a:buNone/>
            </a:pPr>
            <a:r>
              <a:rPr lang="en-US" sz="1200" dirty="0" err="1">
                <a:solidFill>
                  <a:schemeClr val="dk1"/>
                </a:solidFill>
              </a:rPr>
              <a:t>pembangunan</a:t>
            </a:r>
            <a:endParaRPr sz="1200" dirty="0">
              <a:latin typeface="Poppins Light"/>
              <a:ea typeface="Poppins Light"/>
              <a:cs typeface="Poppins Light"/>
              <a:sym typeface="Poppins Light"/>
            </a:endParaRPr>
          </a:p>
        </p:txBody>
      </p:sp>
      <p:sp>
        <p:nvSpPr>
          <p:cNvPr id="578" name="Google Shape;578;g10eb183e25b_2_1201"/>
          <p:cNvSpPr txBox="1"/>
          <p:nvPr/>
        </p:nvSpPr>
        <p:spPr>
          <a:xfrm>
            <a:off x="359525" y="2843675"/>
            <a:ext cx="22791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Training  fasa 1 (pengenalan)</a:t>
            </a:r>
            <a:endParaRPr sz="1100">
              <a:latin typeface="Poppins Light"/>
              <a:ea typeface="Poppins Light"/>
              <a:cs typeface="Poppins Light"/>
              <a:sym typeface="Poppins Light"/>
            </a:endParaRPr>
          </a:p>
        </p:txBody>
      </p:sp>
      <p:sp>
        <p:nvSpPr>
          <p:cNvPr id="579" name="Google Shape;579;g10eb183e25b_2_1201"/>
          <p:cNvSpPr txBox="1"/>
          <p:nvPr/>
        </p:nvSpPr>
        <p:spPr>
          <a:xfrm>
            <a:off x="359500" y="3206150"/>
            <a:ext cx="24984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Pembangunan aplikasi percubaan</a:t>
            </a:r>
            <a:endParaRPr sz="1200">
              <a:latin typeface="Poppins Medium"/>
              <a:ea typeface="Poppins Medium"/>
              <a:cs typeface="Poppins Medium"/>
              <a:sym typeface="Poppins Medium"/>
            </a:endParaRPr>
          </a:p>
        </p:txBody>
      </p:sp>
      <p:sp>
        <p:nvSpPr>
          <p:cNvPr id="580" name="Google Shape;580;g10eb183e25b_2_1201"/>
          <p:cNvSpPr txBox="1"/>
          <p:nvPr/>
        </p:nvSpPr>
        <p:spPr>
          <a:xfrm>
            <a:off x="375701" y="3930075"/>
            <a:ext cx="21474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Mereka bentuk aplikasi</a:t>
            </a:r>
            <a:endParaRPr sz="1200">
              <a:latin typeface="Poppins Light"/>
              <a:ea typeface="Poppins Light"/>
              <a:cs typeface="Poppins Light"/>
              <a:sym typeface="Poppins Light"/>
            </a:endParaRPr>
          </a:p>
        </p:txBody>
      </p:sp>
      <p:sp>
        <p:nvSpPr>
          <p:cNvPr id="581" name="Google Shape;581;g10eb183e25b_2_1201"/>
          <p:cNvSpPr txBox="1"/>
          <p:nvPr/>
        </p:nvSpPr>
        <p:spPr>
          <a:xfrm>
            <a:off x="375700" y="4291725"/>
            <a:ext cx="24984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Training fasa 2 (pembangunan)</a:t>
            </a:r>
            <a:endParaRPr sz="1200">
              <a:latin typeface="Poppins Light"/>
              <a:ea typeface="Poppins Light"/>
              <a:cs typeface="Poppins Light"/>
              <a:sym typeface="Poppins Light"/>
            </a:endParaRPr>
          </a:p>
        </p:txBody>
      </p:sp>
      <p:sp>
        <p:nvSpPr>
          <p:cNvPr id="582" name="Google Shape;582;g10eb183e25b_2_1201"/>
          <p:cNvSpPr txBox="1"/>
          <p:nvPr/>
        </p:nvSpPr>
        <p:spPr>
          <a:xfrm>
            <a:off x="2825325" y="3173325"/>
            <a:ext cx="1009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2 minggu</a:t>
            </a:r>
            <a:endParaRPr sz="1100" b="0" i="0" u="none" strike="noStrike" cap="none">
              <a:solidFill>
                <a:srgbClr val="000000"/>
              </a:solidFill>
              <a:latin typeface="Poppins Light"/>
              <a:ea typeface="Poppins Light"/>
              <a:cs typeface="Poppins Light"/>
              <a:sym typeface="Poppins Light"/>
            </a:endParaRPr>
          </a:p>
        </p:txBody>
      </p:sp>
      <p:sp>
        <p:nvSpPr>
          <p:cNvPr id="583" name="Google Shape;583;g10eb183e25b_2_1201"/>
          <p:cNvSpPr txBox="1"/>
          <p:nvPr/>
        </p:nvSpPr>
        <p:spPr>
          <a:xfrm>
            <a:off x="2817750" y="2843675"/>
            <a:ext cx="856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 minggu</a:t>
            </a:r>
            <a:endParaRPr sz="1300"/>
          </a:p>
        </p:txBody>
      </p:sp>
      <p:sp>
        <p:nvSpPr>
          <p:cNvPr id="584" name="Google Shape;584;g10eb183e25b_2_1201"/>
          <p:cNvSpPr txBox="1"/>
          <p:nvPr/>
        </p:nvSpPr>
        <p:spPr>
          <a:xfrm>
            <a:off x="2817749" y="3930075"/>
            <a:ext cx="856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6 minggu</a:t>
            </a:r>
            <a:endParaRPr sz="1300"/>
          </a:p>
        </p:txBody>
      </p:sp>
      <p:sp>
        <p:nvSpPr>
          <p:cNvPr id="585" name="Google Shape;585;g10eb183e25b_2_1201"/>
          <p:cNvSpPr txBox="1"/>
          <p:nvPr/>
        </p:nvSpPr>
        <p:spPr>
          <a:xfrm>
            <a:off x="2817749" y="4291725"/>
            <a:ext cx="856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a:t>
            </a:r>
            <a:r>
              <a:rPr lang="en-US" sz="1100" b="0" i="0" u="none" strike="noStrike" cap="none">
                <a:solidFill>
                  <a:srgbClr val="000000"/>
                </a:solidFill>
                <a:latin typeface="Poppins Light"/>
                <a:ea typeface="Poppins Light"/>
                <a:cs typeface="Poppins Light"/>
                <a:sym typeface="Poppins Light"/>
              </a:rPr>
              <a:t> </a:t>
            </a:r>
            <a:r>
              <a:rPr lang="en-US" sz="1100">
                <a:latin typeface="Poppins Light"/>
                <a:ea typeface="Poppins Light"/>
                <a:cs typeface="Poppins Light"/>
                <a:sym typeface="Poppins Light"/>
              </a:rPr>
              <a:t>minggu</a:t>
            </a:r>
            <a:endParaRPr sz="1300"/>
          </a:p>
        </p:txBody>
      </p:sp>
      <p:sp>
        <p:nvSpPr>
          <p:cNvPr id="586" name="Google Shape;586;g10eb183e25b_2_1201"/>
          <p:cNvSpPr txBox="1"/>
          <p:nvPr/>
        </p:nvSpPr>
        <p:spPr>
          <a:xfrm>
            <a:off x="2812575" y="4647675"/>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a:t>
            </a:r>
            <a:r>
              <a:rPr lang="en-US" sz="1100" b="0" i="0" u="none" strike="noStrike" cap="none">
                <a:solidFill>
                  <a:srgbClr val="000000"/>
                </a:solidFill>
                <a:latin typeface="Poppins Light"/>
                <a:ea typeface="Poppins Light"/>
                <a:cs typeface="Poppins Light"/>
                <a:sym typeface="Poppins Light"/>
              </a:rPr>
              <a:t> </a:t>
            </a:r>
            <a:r>
              <a:rPr lang="en-US" sz="1100">
                <a:latin typeface="Poppins Light"/>
                <a:ea typeface="Poppins Light"/>
                <a:cs typeface="Poppins Light"/>
                <a:sym typeface="Poppins Light"/>
              </a:rPr>
              <a:t>minggu</a:t>
            </a:r>
            <a:endParaRPr sz="1300"/>
          </a:p>
        </p:txBody>
      </p:sp>
      <p:sp>
        <p:nvSpPr>
          <p:cNvPr id="587" name="Google Shape;587;g10eb183e25b_2_1201"/>
          <p:cNvSpPr/>
          <p:nvPr/>
        </p:nvSpPr>
        <p:spPr>
          <a:xfrm>
            <a:off x="4876799" y="2212263"/>
            <a:ext cx="340500" cy="10935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88" name="Google Shape;588;g10eb183e25b_2_1201"/>
          <p:cNvSpPr/>
          <p:nvPr/>
        </p:nvSpPr>
        <p:spPr>
          <a:xfrm flipH="1">
            <a:off x="4875787" y="2553528"/>
            <a:ext cx="660900" cy="10153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89" name="Google Shape;589;g10eb183e25b_2_1201"/>
          <p:cNvSpPr/>
          <p:nvPr/>
        </p:nvSpPr>
        <p:spPr>
          <a:xfrm>
            <a:off x="5534274" y="2921340"/>
            <a:ext cx="340500" cy="10935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90" name="Google Shape;590;g10eb183e25b_2_1201"/>
          <p:cNvSpPr txBox="1"/>
          <p:nvPr/>
        </p:nvSpPr>
        <p:spPr>
          <a:xfrm>
            <a:off x="2809086" y="210638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2 minggu</a:t>
            </a:r>
            <a:endParaRPr sz="1100" b="0" i="0" u="none" strike="noStrike" cap="none">
              <a:solidFill>
                <a:srgbClr val="000000"/>
              </a:solidFill>
              <a:latin typeface="Poppins Light"/>
              <a:ea typeface="Poppins Light"/>
              <a:cs typeface="Poppins Light"/>
              <a:sym typeface="Poppins Light"/>
            </a:endParaRPr>
          </a:p>
        </p:txBody>
      </p:sp>
      <p:cxnSp>
        <p:nvCxnSpPr>
          <p:cNvPr id="591" name="Google Shape;591;g10eb183e25b_2_1201"/>
          <p:cNvCxnSpPr/>
          <p:nvPr/>
        </p:nvCxnSpPr>
        <p:spPr>
          <a:xfrm>
            <a:off x="320050" y="4968980"/>
            <a:ext cx="11109900" cy="0"/>
          </a:xfrm>
          <a:prstGeom prst="straightConnector1">
            <a:avLst/>
          </a:prstGeom>
          <a:noFill/>
          <a:ln w="19050" cap="flat" cmpd="sng">
            <a:solidFill>
              <a:srgbClr val="D8D8D8"/>
            </a:solidFill>
            <a:prstDash val="solid"/>
            <a:round/>
            <a:headEnd type="none" w="sm" len="sm"/>
            <a:tailEnd type="none" w="sm" len="sm"/>
          </a:ln>
        </p:spPr>
      </p:cxnSp>
      <p:sp>
        <p:nvSpPr>
          <p:cNvPr id="592" name="Google Shape;592;g10eb183e25b_2_1201"/>
          <p:cNvSpPr txBox="1"/>
          <p:nvPr/>
        </p:nvSpPr>
        <p:spPr>
          <a:xfrm>
            <a:off x="388625" y="4647675"/>
            <a:ext cx="21474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Pembelian teknologi</a:t>
            </a:r>
            <a:endParaRPr sz="1100">
              <a:latin typeface="Poppins Light"/>
              <a:ea typeface="Poppins Light"/>
              <a:cs typeface="Poppins Light"/>
              <a:sym typeface="Poppins Light"/>
            </a:endParaRPr>
          </a:p>
        </p:txBody>
      </p:sp>
      <p:sp>
        <p:nvSpPr>
          <p:cNvPr id="593" name="Google Shape;593;g10eb183e25b_2_1201"/>
          <p:cNvSpPr/>
          <p:nvPr/>
        </p:nvSpPr>
        <p:spPr>
          <a:xfrm>
            <a:off x="6197475" y="3642163"/>
            <a:ext cx="631949" cy="10737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94" name="Google Shape;594;g10eb183e25b_2_1201"/>
          <p:cNvSpPr/>
          <p:nvPr/>
        </p:nvSpPr>
        <p:spPr>
          <a:xfrm>
            <a:off x="6534356" y="4007727"/>
            <a:ext cx="958800" cy="10153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95" name="Google Shape;595;g10eb183e25b_2_1201"/>
          <p:cNvSpPr/>
          <p:nvPr/>
        </p:nvSpPr>
        <p:spPr>
          <a:xfrm>
            <a:off x="7494775" y="4379167"/>
            <a:ext cx="154200" cy="10935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96" name="Google Shape;596;g10eb183e25b_2_1201"/>
          <p:cNvSpPr/>
          <p:nvPr/>
        </p:nvSpPr>
        <p:spPr>
          <a:xfrm>
            <a:off x="7648975" y="4716876"/>
            <a:ext cx="475800" cy="10935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97" name="Google Shape;597;g10eb183e25b_2_1201"/>
          <p:cNvSpPr/>
          <p:nvPr/>
        </p:nvSpPr>
        <p:spPr>
          <a:xfrm flipH="1">
            <a:off x="5896607" y="3273040"/>
            <a:ext cx="294900" cy="10935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598" name="Google Shape;598;g10eb183e25b_2_1201"/>
          <p:cNvSpPr/>
          <p:nvPr/>
        </p:nvSpPr>
        <p:spPr>
          <a:xfrm>
            <a:off x="7485662" y="5083441"/>
            <a:ext cx="1967100" cy="10935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cxnSp>
        <p:nvCxnSpPr>
          <p:cNvPr id="599" name="Google Shape;599;g10eb183e25b_2_1201"/>
          <p:cNvCxnSpPr/>
          <p:nvPr/>
        </p:nvCxnSpPr>
        <p:spPr>
          <a:xfrm>
            <a:off x="320050" y="5331781"/>
            <a:ext cx="11109900" cy="0"/>
          </a:xfrm>
          <a:prstGeom prst="straightConnector1">
            <a:avLst/>
          </a:prstGeom>
          <a:noFill/>
          <a:ln w="50800" cap="flat" cmpd="sng">
            <a:solidFill>
              <a:srgbClr val="D8D8D8"/>
            </a:solidFill>
            <a:prstDash val="solid"/>
            <a:round/>
            <a:headEnd type="none" w="sm" len="sm"/>
            <a:tailEnd type="none" w="sm" len="sm"/>
          </a:ln>
        </p:spPr>
      </p:cxnSp>
      <p:sp>
        <p:nvSpPr>
          <p:cNvPr id="600" name="Google Shape;600;g10eb183e25b_2_1201"/>
          <p:cNvSpPr txBox="1"/>
          <p:nvPr/>
        </p:nvSpPr>
        <p:spPr>
          <a:xfrm>
            <a:off x="359500" y="5034950"/>
            <a:ext cx="19242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Pembangunan</a:t>
            </a:r>
            <a:endParaRPr sz="1200">
              <a:latin typeface="Poppins Medium"/>
              <a:ea typeface="Poppins Medium"/>
              <a:cs typeface="Poppins Medium"/>
              <a:sym typeface="Poppins Medium"/>
            </a:endParaRPr>
          </a:p>
        </p:txBody>
      </p:sp>
      <p:sp>
        <p:nvSpPr>
          <p:cNvPr id="601" name="Google Shape;601;g10eb183e25b_2_1201"/>
          <p:cNvSpPr txBox="1"/>
          <p:nvPr/>
        </p:nvSpPr>
        <p:spPr>
          <a:xfrm>
            <a:off x="359525" y="5395550"/>
            <a:ext cx="1924200" cy="276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1200">
                <a:solidFill>
                  <a:schemeClr val="dk1"/>
                </a:solidFill>
              </a:rPr>
              <a:t>Pengujian</a:t>
            </a:r>
            <a:endParaRPr sz="1200">
              <a:latin typeface="Poppins Light"/>
              <a:ea typeface="Poppins Light"/>
              <a:cs typeface="Poppins Light"/>
              <a:sym typeface="Poppins Light"/>
            </a:endParaRPr>
          </a:p>
        </p:txBody>
      </p:sp>
      <p:cxnSp>
        <p:nvCxnSpPr>
          <p:cNvPr id="603" name="Google Shape;603;g10eb183e25b_2_1201"/>
          <p:cNvCxnSpPr/>
          <p:nvPr/>
        </p:nvCxnSpPr>
        <p:spPr>
          <a:xfrm>
            <a:off x="310550" y="5674130"/>
            <a:ext cx="11109900" cy="0"/>
          </a:xfrm>
          <a:prstGeom prst="straightConnector1">
            <a:avLst/>
          </a:prstGeom>
          <a:noFill/>
          <a:ln w="19050" cap="flat" cmpd="sng">
            <a:solidFill>
              <a:srgbClr val="D8D8D8"/>
            </a:solidFill>
            <a:prstDash val="solid"/>
            <a:round/>
            <a:headEnd type="none" w="sm" len="sm"/>
            <a:tailEnd type="none" w="sm" len="sm"/>
          </a:ln>
        </p:spPr>
      </p:cxnSp>
      <p:sp>
        <p:nvSpPr>
          <p:cNvPr id="604" name="Google Shape;604;g10eb183e25b_2_1201"/>
          <p:cNvSpPr/>
          <p:nvPr/>
        </p:nvSpPr>
        <p:spPr>
          <a:xfrm>
            <a:off x="9449266" y="5456290"/>
            <a:ext cx="1967100" cy="10153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05" name="Google Shape;605;g10eb183e25b_2_1201"/>
          <p:cNvSpPr txBox="1"/>
          <p:nvPr/>
        </p:nvSpPr>
        <p:spPr>
          <a:xfrm>
            <a:off x="2823036" y="537213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 bulan</a:t>
            </a:r>
            <a:endParaRPr sz="1100" b="0" i="0" u="none" strike="noStrike" cap="none">
              <a:solidFill>
                <a:srgbClr val="000000"/>
              </a:solidFill>
              <a:latin typeface="Poppins Light"/>
              <a:ea typeface="Poppins Light"/>
              <a:cs typeface="Poppins Light"/>
              <a:sym typeface="Poppins Light"/>
            </a:endParaRPr>
          </a:p>
        </p:txBody>
      </p:sp>
      <p:sp>
        <p:nvSpPr>
          <p:cNvPr id="606" name="Google Shape;606;g10eb183e25b_2_1201"/>
          <p:cNvSpPr txBox="1"/>
          <p:nvPr/>
        </p:nvSpPr>
        <p:spPr>
          <a:xfrm>
            <a:off x="2835775" y="2471925"/>
            <a:ext cx="1009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 bulan</a:t>
            </a:r>
            <a:endParaRPr sz="1100" b="0" i="0" u="none" strike="noStrike" cap="none">
              <a:solidFill>
                <a:srgbClr val="000000"/>
              </a:solidFill>
              <a:latin typeface="Poppins Light"/>
              <a:ea typeface="Poppins Light"/>
              <a:cs typeface="Poppins Light"/>
              <a:sym typeface="Poppins Light"/>
            </a:endParaRPr>
          </a:p>
        </p:txBody>
      </p:sp>
      <p:sp>
        <p:nvSpPr>
          <p:cNvPr id="607" name="Google Shape;607;g10eb183e25b_2_1201"/>
          <p:cNvSpPr txBox="1"/>
          <p:nvPr/>
        </p:nvSpPr>
        <p:spPr>
          <a:xfrm>
            <a:off x="2825625" y="3518975"/>
            <a:ext cx="856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 bulan</a:t>
            </a:r>
            <a:endParaRPr sz="1300"/>
          </a:p>
        </p:txBody>
      </p:sp>
      <p:sp>
        <p:nvSpPr>
          <p:cNvPr id="608" name="Google Shape;608;g10eb183e25b_2_1201"/>
          <p:cNvSpPr txBox="1"/>
          <p:nvPr/>
        </p:nvSpPr>
        <p:spPr>
          <a:xfrm>
            <a:off x="2820313" y="4988850"/>
            <a:ext cx="856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 bulan</a:t>
            </a:r>
            <a:endParaRPr sz="1300"/>
          </a:p>
        </p:txBody>
      </p:sp>
      <p:sp>
        <p:nvSpPr>
          <p:cNvPr id="613" name="Google Shape;613;g10eb183e25b_2_1201"/>
          <p:cNvSpPr txBox="1"/>
          <p:nvPr/>
        </p:nvSpPr>
        <p:spPr>
          <a:xfrm>
            <a:off x="5599511" y="2443215"/>
            <a:ext cx="3653100" cy="400079"/>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Selesai Kajian keperluan dan sistem </a:t>
            </a:r>
            <a:endParaRPr sz="1400">
              <a:latin typeface="Calibri"/>
              <a:ea typeface="Calibri"/>
              <a:cs typeface="Calibri"/>
              <a:sym typeface="Calibri"/>
            </a:endParaRPr>
          </a:p>
        </p:txBody>
      </p:sp>
      <p:sp>
        <p:nvSpPr>
          <p:cNvPr id="614" name="Google Shape;614;g10eb183e25b_2_1201"/>
          <p:cNvSpPr txBox="1"/>
          <p:nvPr/>
        </p:nvSpPr>
        <p:spPr>
          <a:xfrm>
            <a:off x="9448799" y="4716175"/>
            <a:ext cx="17634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a:t>
            </a:r>
            <a:r>
              <a:rPr lang="en-US" sz="1400" dirty="0" err="1">
                <a:latin typeface="Calibri"/>
                <a:ea typeface="Calibri"/>
                <a:cs typeface="Calibri"/>
                <a:sym typeface="Calibri"/>
              </a:rPr>
              <a:t>Selesai</a:t>
            </a:r>
            <a:r>
              <a:rPr lang="en-US" sz="1400" dirty="0">
                <a:latin typeface="Calibri"/>
                <a:ea typeface="Calibri"/>
                <a:cs typeface="Calibri"/>
                <a:sym typeface="Calibri"/>
              </a:rPr>
              <a:t> </a:t>
            </a:r>
            <a:endParaRPr sz="1400" dirty="0">
              <a:latin typeface="Calibri"/>
              <a:ea typeface="Calibri"/>
              <a:cs typeface="Calibri"/>
              <a:sym typeface="Calibri"/>
            </a:endParaRPr>
          </a:p>
          <a:p>
            <a:pPr marL="0" lvl="0" indent="0" algn="l" rtl="0">
              <a:spcBef>
                <a:spcPts val="0"/>
              </a:spcBef>
              <a:spcAft>
                <a:spcPts val="0"/>
              </a:spcAft>
              <a:buNone/>
            </a:pPr>
            <a:r>
              <a:rPr lang="en-US" sz="1400" dirty="0" err="1">
                <a:latin typeface="Calibri"/>
                <a:ea typeface="Calibri"/>
                <a:cs typeface="Calibri"/>
                <a:sym typeface="Calibri"/>
              </a:rPr>
              <a:t>pembangunan</a:t>
            </a:r>
            <a:r>
              <a:rPr lang="en-US" sz="1400" dirty="0">
                <a:latin typeface="Calibri"/>
                <a:ea typeface="Calibri"/>
                <a:cs typeface="Calibri"/>
                <a:sym typeface="Calibri"/>
              </a:rPr>
              <a:t> </a:t>
            </a:r>
            <a:r>
              <a:rPr lang="en-US" sz="1400" dirty="0" err="1">
                <a:latin typeface="Calibri"/>
                <a:ea typeface="Calibri"/>
                <a:cs typeface="Calibri"/>
                <a:sym typeface="Calibri"/>
              </a:rPr>
              <a:t>sistem</a:t>
            </a:r>
            <a:r>
              <a:rPr lang="en-US" sz="1400" dirty="0">
                <a:latin typeface="Calibri"/>
                <a:ea typeface="Calibri"/>
                <a:cs typeface="Calibri"/>
                <a:sym typeface="Calibri"/>
              </a:rPr>
              <a:t> </a:t>
            </a:r>
            <a:endParaRPr sz="1400" dirty="0">
              <a:latin typeface="Calibri"/>
              <a:ea typeface="Calibri"/>
              <a:cs typeface="Calibri"/>
              <a:sym typeface="Calibri"/>
            </a:endParaRPr>
          </a:p>
        </p:txBody>
      </p:sp>
      <p:sp>
        <p:nvSpPr>
          <p:cNvPr id="615" name="Google Shape;615;g10eb183e25b_2_1201"/>
          <p:cNvSpPr txBox="1"/>
          <p:nvPr/>
        </p:nvSpPr>
        <p:spPr>
          <a:xfrm>
            <a:off x="9562912" y="5771050"/>
            <a:ext cx="17634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Selesai ujilari sistem </a:t>
            </a:r>
            <a:endParaRPr sz="1400">
              <a:latin typeface="Calibri"/>
              <a:ea typeface="Calibri"/>
              <a:cs typeface="Calibri"/>
              <a:sym typeface="Calibri"/>
            </a:endParaRPr>
          </a:p>
        </p:txBody>
      </p:sp>
      <p:sp>
        <p:nvSpPr>
          <p:cNvPr id="124" name="Rectangle 123">
            <a:extLst>
              <a:ext uri="{FF2B5EF4-FFF2-40B4-BE49-F238E27FC236}">
                <a16:creationId xmlns:a16="http://schemas.microsoft.com/office/drawing/2014/main" id="{E72BAC90-2635-4A22-B034-63320FD61AB4}"/>
              </a:ext>
            </a:extLst>
          </p:cNvPr>
          <p:cNvSpPr/>
          <p:nvPr/>
        </p:nvSpPr>
        <p:spPr>
          <a:xfrm>
            <a:off x="0" y="88779"/>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AUGMENTED REALITY</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5" name="Rectangle 124">
            <a:extLst>
              <a:ext uri="{FF2B5EF4-FFF2-40B4-BE49-F238E27FC236}">
                <a16:creationId xmlns:a16="http://schemas.microsoft.com/office/drawing/2014/main" id="{9283977D-C1C6-4B85-840D-C7614D8CD401}"/>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519F319-6699-4E2D-8DD7-D2A8F2F3D533}"/>
              </a:ext>
            </a:extLst>
          </p:cNvPr>
          <p:cNvSpPr/>
          <p:nvPr/>
        </p:nvSpPr>
        <p:spPr>
          <a:xfrm>
            <a:off x="6107650" y="8857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2A1B07C-6D44-4DBE-84AE-0EBFFD493D4B}"/>
              </a:ext>
            </a:extLst>
          </p:cNvPr>
          <p:cNvSpPr/>
          <p:nvPr/>
        </p:nvSpPr>
        <p:spPr>
          <a:xfrm>
            <a:off x="6442928" y="100295"/>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111" name="Group 110">
            <a:extLst>
              <a:ext uri="{FF2B5EF4-FFF2-40B4-BE49-F238E27FC236}">
                <a16:creationId xmlns:a16="http://schemas.microsoft.com/office/drawing/2014/main" id="{512089B4-A20F-4951-A59F-B8C84F908A89}"/>
              </a:ext>
            </a:extLst>
          </p:cNvPr>
          <p:cNvGrpSpPr/>
          <p:nvPr/>
        </p:nvGrpSpPr>
        <p:grpSpPr>
          <a:xfrm>
            <a:off x="-11996" y="0"/>
            <a:ext cx="12203996" cy="6871877"/>
            <a:chOff x="-11995" y="1"/>
            <a:chExt cx="12203996" cy="6871877"/>
          </a:xfrm>
        </p:grpSpPr>
        <p:sp>
          <p:nvSpPr>
            <p:cNvPr id="112" name="Google Shape;1542;p167">
              <a:extLst>
                <a:ext uri="{FF2B5EF4-FFF2-40B4-BE49-F238E27FC236}">
                  <a16:creationId xmlns:a16="http://schemas.microsoft.com/office/drawing/2014/main" id="{16A07B51-922B-4C9A-BCD8-814048527996}"/>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13" name="Google Shape;1570;p167" descr="Logo, company name&#10;&#10;Description automatically generated">
              <a:extLst>
                <a:ext uri="{FF2B5EF4-FFF2-40B4-BE49-F238E27FC236}">
                  <a16:creationId xmlns:a16="http://schemas.microsoft.com/office/drawing/2014/main" id="{9C211023-1314-4E43-9F92-E31A6B80DAF7}"/>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14" name="Group 113">
              <a:extLst>
                <a:ext uri="{FF2B5EF4-FFF2-40B4-BE49-F238E27FC236}">
                  <a16:creationId xmlns:a16="http://schemas.microsoft.com/office/drawing/2014/main" id="{482670BE-259F-4658-97E4-24A32B0C5165}"/>
                </a:ext>
              </a:extLst>
            </p:cNvPr>
            <p:cNvGrpSpPr/>
            <p:nvPr/>
          </p:nvGrpSpPr>
          <p:grpSpPr>
            <a:xfrm>
              <a:off x="-11995" y="6043041"/>
              <a:ext cx="12203996" cy="828837"/>
              <a:chOff x="-11995" y="6043041"/>
              <a:chExt cx="12203996" cy="828837"/>
            </a:xfrm>
          </p:grpSpPr>
          <p:pic>
            <p:nvPicPr>
              <p:cNvPr id="115" name="Picture 114">
                <a:extLst>
                  <a:ext uri="{FF2B5EF4-FFF2-40B4-BE49-F238E27FC236}">
                    <a16:creationId xmlns:a16="http://schemas.microsoft.com/office/drawing/2014/main" id="{B47719B0-B2C9-4406-AF5E-8D606291D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16" name="Group 115">
                <a:extLst>
                  <a:ext uri="{FF2B5EF4-FFF2-40B4-BE49-F238E27FC236}">
                    <a16:creationId xmlns:a16="http://schemas.microsoft.com/office/drawing/2014/main" id="{E8DC8428-9BF7-4EA0-8D43-DF15D7B0BD46}"/>
                  </a:ext>
                </a:extLst>
              </p:cNvPr>
              <p:cNvGrpSpPr/>
              <p:nvPr/>
            </p:nvGrpSpPr>
            <p:grpSpPr>
              <a:xfrm>
                <a:off x="1561739" y="6627845"/>
                <a:ext cx="3540864" cy="241516"/>
                <a:chOff x="1561739" y="6627845"/>
                <a:chExt cx="3540864" cy="241516"/>
              </a:xfrm>
            </p:grpSpPr>
            <p:pic>
              <p:nvPicPr>
                <p:cNvPr id="121" name="Google Shape;1546;p167">
                  <a:extLst>
                    <a:ext uri="{FF2B5EF4-FFF2-40B4-BE49-F238E27FC236}">
                      <a16:creationId xmlns:a16="http://schemas.microsoft.com/office/drawing/2014/main" id="{9D71156B-3D68-4080-BC48-352A68157842}"/>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22" name="Google Shape;1547;p167">
                  <a:extLst>
                    <a:ext uri="{FF2B5EF4-FFF2-40B4-BE49-F238E27FC236}">
                      <a16:creationId xmlns:a16="http://schemas.microsoft.com/office/drawing/2014/main" id="{B736BBE3-1E56-4616-B6EC-01A62D7C1129}"/>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17" name="Google Shape;1548;p167">
                <a:extLst>
                  <a:ext uri="{FF2B5EF4-FFF2-40B4-BE49-F238E27FC236}">
                    <a16:creationId xmlns:a16="http://schemas.microsoft.com/office/drawing/2014/main" id="{4F36121B-5129-411A-8F60-2A78EBF9A950}"/>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18" name="Group 117">
                <a:extLst>
                  <a:ext uri="{FF2B5EF4-FFF2-40B4-BE49-F238E27FC236}">
                    <a16:creationId xmlns:a16="http://schemas.microsoft.com/office/drawing/2014/main" id="{3094EA6E-2E75-4BE4-BD87-E94228BE446C}"/>
                  </a:ext>
                </a:extLst>
              </p:cNvPr>
              <p:cNvGrpSpPr/>
              <p:nvPr/>
            </p:nvGrpSpPr>
            <p:grpSpPr>
              <a:xfrm>
                <a:off x="9555669" y="6135729"/>
                <a:ext cx="2002917" cy="620087"/>
                <a:chOff x="9693783" y="6029325"/>
                <a:chExt cx="2002917" cy="620087"/>
              </a:xfrm>
            </p:grpSpPr>
            <p:sp>
              <p:nvSpPr>
                <p:cNvPr id="119" name="Rectangle 118">
                  <a:extLst>
                    <a:ext uri="{FF2B5EF4-FFF2-40B4-BE49-F238E27FC236}">
                      <a16:creationId xmlns:a16="http://schemas.microsoft.com/office/drawing/2014/main" id="{F8AF129B-28E7-4FFE-B37C-2E2B1CA91FCA}"/>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descr="A picture containing text&#10;&#10;Description automatically generated">
                  <a:extLst>
                    <a:ext uri="{FF2B5EF4-FFF2-40B4-BE49-F238E27FC236}">
                      <a16:creationId xmlns:a16="http://schemas.microsoft.com/office/drawing/2014/main" id="{9997B959-D34F-4409-97CD-9E63EEC79B9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620" name="Google Shape;620;g10eb183e25b_5_0"/>
          <p:cNvSpPr/>
          <p:nvPr/>
        </p:nvSpPr>
        <p:spPr>
          <a:xfrm>
            <a:off x="356144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1" name="Google Shape;621;g10eb183e25b_5_0"/>
          <p:cNvSpPr/>
          <p:nvPr/>
        </p:nvSpPr>
        <p:spPr>
          <a:xfrm>
            <a:off x="421715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2" name="Google Shape;622;g10eb183e25b_5_0"/>
          <p:cNvSpPr/>
          <p:nvPr/>
        </p:nvSpPr>
        <p:spPr>
          <a:xfrm>
            <a:off x="4872870"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3" name="Google Shape;623;g10eb183e25b_5_0"/>
          <p:cNvSpPr/>
          <p:nvPr/>
        </p:nvSpPr>
        <p:spPr>
          <a:xfrm>
            <a:off x="5528583"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4" name="Google Shape;624;g10eb183e25b_5_0"/>
          <p:cNvSpPr/>
          <p:nvPr/>
        </p:nvSpPr>
        <p:spPr>
          <a:xfrm>
            <a:off x="6184296"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5" name="Google Shape;625;g10eb183e25b_5_0"/>
          <p:cNvSpPr/>
          <p:nvPr/>
        </p:nvSpPr>
        <p:spPr>
          <a:xfrm>
            <a:off x="6840009"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6" name="Google Shape;626;g10eb183e25b_5_0"/>
          <p:cNvSpPr/>
          <p:nvPr/>
        </p:nvSpPr>
        <p:spPr>
          <a:xfrm>
            <a:off x="7495722"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7" name="Google Shape;627;g10eb183e25b_5_0"/>
          <p:cNvSpPr/>
          <p:nvPr/>
        </p:nvSpPr>
        <p:spPr>
          <a:xfrm>
            <a:off x="8151435"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8" name="Google Shape;628;g10eb183e25b_5_0"/>
          <p:cNvSpPr/>
          <p:nvPr/>
        </p:nvSpPr>
        <p:spPr>
          <a:xfrm>
            <a:off x="8807148"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29" name="Google Shape;629;g10eb183e25b_5_0"/>
          <p:cNvSpPr/>
          <p:nvPr/>
        </p:nvSpPr>
        <p:spPr>
          <a:xfrm>
            <a:off x="9462861"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30" name="Google Shape;630;g10eb183e25b_5_0"/>
          <p:cNvSpPr/>
          <p:nvPr/>
        </p:nvSpPr>
        <p:spPr>
          <a:xfrm>
            <a:off x="10118574" y="133298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31" name="Google Shape;631;g10eb183e25b_5_0"/>
          <p:cNvSpPr/>
          <p:nvPr/>
        </p:nvSpPr>
        <p:spPr>
          <a:xfrm>
            <a:off x="10774287" y="133298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32" name="Google Shape;632;g10eb183e25b_5_0"/>
          <p:cNvSpPr/>
          <p:nvPr/>
        </p:nvSpPr>
        <p:spPr>
          <a:xfrm>
            <a:off x="320050" y="1328550"/>
            <a:ext cx="2498400" cy="3774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33" name="Google Shape;633;g10eb183e25b_5_0"/>
          <p:cNvSpPr/>
          <p:nvPr/>
        </p:nvSpPr>
        <p:spPr>
          <a:xfrm>
            <a:off x="2823390" y="1332989"/>
            <a:ext cx="7380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34" name="Google Shape;634;g10eb183e25b_5_0"/>
          <p:cNvSpPr txBox="1"/>
          <p:nvPr/>
        </p:nvSpPr>
        <p:spPr>
          <a:xfrm>
            <a:off x="3594272" y="1345348"/>
            <a:ext cx="5823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JAN</a:t>
            </a:r>
            <a:endParaRPr sz="1100"/>
          </a:p>
        </p:txBody>
      </p:sp>
      <p:sp>
        <p:nvSpPr>
          <p:cNvPr id="635" name="Google Shape;635;g10eb183e25b_5_0"/>
          <p:cNvSpPr txBox="1"/>
          <p:nvPr/>
        </p:nvSpPr>
        <p:spPr>
          <a:xfrm>
            <a:off x="4276147" y="1345348"/>
            <a:ext cx="5325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FEB</a:t>
            </a:r>
            <a:endParaRPr sz="1100"/>
          </a:p>
        </p:txBody>
      </p:sp>
      <p:sp>
        <p:nvSpPr>
          <p:cNvPr id="636" name="Google Shape;636;g10eb183e25b_5_0"/>
          <p:cNvSpPr txBox="1"/>
          <p:nvPr/>
        </p:nvSpPr>
        <p:spPr>
          <a:xfrm>
            <a:off x="4867863" y="1345348"/>
            <a:ext cx="6609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MAR</a:t>
            </a:r>
            <a:endParaRPr sz="1100"/>
          </a:p>
        </p:txBody>
      </p:sp>
      <p:sp>
        <p:nvSpPr>
          <p:cNvPr id="637" name="Google Shape;637;g10eb183e25b_5_0"/>
          <p:cNvSpPr txBox="1"/>
          <p:nvPr/>
        </p:nvSpPr>
        <p:spPr>
          <a:xfrm>
            <a:off x="5560184" y="1345348"/>
            <a:ext cx="590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APR</a:t>
            </a:r>
            <a:endParaRPr sz="1100"/>
          </a:p>
        </p:txBody>
      </p:sp>
      <p:sp>
        <p:nvSpPr>
          <p:cNvPr id="638" name="Google Shape;638;g10eb183e25b_5_0"/>
          <p:cNvSpPr txBox="1"/>
          <p:nvPr/>
        </p:nvSpPr>
        <p:spPr>
          <a:xfrm>
            <a:off x="10820215" y="1345348"/>
            <a:ext cx="5727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DEC</a:t>
            </a:r>
            <a:endParaRPr sz="1100"/>
          </a:p>
        </p:txBody>
      </p:sp>
      <p:sp>
        <p:nvSpPr>
          <p:cNvPr id="639" name="Google Shape;639;g10eb183e25b_5_0"/>
          <p:cNvSpPr txBox="1"/>
          <p:nvPr/>
        </p:nvSpPr>
        <p:spPr>
          <a:xfrm>
            <a:off x="7556161" y="1345348"/>
            <a:ext cx="5292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JUL</a:t>
            </a:r>
            <a:endParaRPr sz="1100"/>
          </a:p>
        </p:txBody>
      </p:sp>
      <p:sp>
        <p:nvSpPr>
          <p:cNvPr id="640" name="Google Shape;640;g10eb183e25b_5_0"/>
          <p:cNvSpPr txBox="1"/>
          <p:nvPr/>
        </p:nvSpPr>
        <p:spPr>
          <a:xfrm>
            <a:off x="8163872" y="1345348"/>
            <a:ext cx="6240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AUG</a:t>
            </a:r>
            <a:endParaRPr sz="1100"/>
          </a:p>
        </p:txBody>
      </p:sp>
      <p:sp>
        <p:nvSpPr>
          <p:cNvPr id="641" name="Google Shape;641;g10eb183e25b_5_0"/>
          <p:cNvSpPr txBox="1"/>
          <p:nvPr/>
        </p:nvSpPr>
        <p:spPr>
          <a:xfrm>
            <a:off x="8815340" y="1345348"/>
            <a:ext cx="656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SEPT</a:t>
            </a:r>
            <a:endParaRPr sz="1100"/>
          </a:p>
        </p:txBody>
      </p:sp>
      <p:sp>
        <p:nvSpPr>
          <p:cNvPr id="642" name="Google Shape;642;g10eb183e25b_5_0"/>
          <p:cNvSpPr txBox="1"/>
          <p:nvPr/>
        </p:nvSpPr>
        <p:spPr>
          <a:xfrm>
            <a:off x="9499743" y="1345348"/>
            <a:ext cx="5886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OCT</a:t>
            </a:r>
            <a:endParaRPr sz="1100"/>
          </a:p>
        </p:txBody>
      </p:sp>
      <p:sp>
        <p:nvSpPr>
          <p:cNvPr id="643" name="Google Shape;643;g10eb183e25b_5_0"/>
          <p:cNvSpPr txBox="1"/>
          <p:nvPr/>
        </p:nvSpPr>
        <p:spPr>
          <a:xfrm>
            <a:off x="6182285" y="1345348"/>
            <a:ext cx="6510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MAY</a:t>
            </a:r>
            <a:endParaRPr sz="1100"/>
          </a:p>
        </p:txBody>
      </p:sp>
      <p:sp>
        <p:nvSpPr>
          <p:cNvPr id="644" name="Google Shape;644;g10eb183e25b_5_0"/>
          <p:cNvSpPr txBox="1"/>
          <p:nvPr/>
        </p:nvSpPr>
        <p:spPr>
          <a:xfrm>
            <a:off x="6875424" y="1345348"/>
            <a:ext cx="587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JUN</a:t>
            </a:r>
            <a:endParaRPr sz="1100"/>
          </a:p>
        </p:txBody>
      </p:sp>
      <p:sp>
        <p:nvSpPr>
          <p:cNvPr id="645" name="Google Shape;645;g10eb183e25b_5_0"/>
          <p:cNvSpPr txBox="1"/>
          <p:nvPr/>
        </p:nvSpPr>
        <p:spPr>
          <a:xfrm>
            <a:off x="10127934" y="1345348"/>
            <a:ext cx="6384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NOV</a:t>
            </a:r>
            <a:endParaRPr sz="1100"/>
          </a:p>
        </p:txBody>
      </p:sp>
      <p:sp>
        <p:nvSpPr>
          <p:cNvPr id="646" name="Google Shape;646;g10eb183e25b_5_0"/>
          <p:cNvSpPr txBox="1"/>
          <p:nvPr/>
        </p:nvSpPr>
        <p:spPr>
          <a:xfrm>
            <a:off x="2797126" y="1363571"/>
            <a:ext cx="797100" cy="276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1" i="0" u="none" strike="noStrike" cap="none">
                <a:solidFill>
                  <a:srgbClr val="FFFFFF"/>
                </a:solidFill>
                <a:latin typeface="Poppins"/>
                <a:ea typeface="Poppins"/>
                <a:cs typeface="Poppins"/>
                <a:sym typeface="Poppins"/>
              </a:rPr>
              <a:t>PERIOD</a:t>
            </a:r>
            <a:endParaRPr/>
          </a:p>
        </p:txBody>
      </p:sp>
      <p:sp>
        <p:nvSpPr>
          <p:cNvPr id="647" name="Google Shape;647;g10eb183e25b_5_0"/>
          <p:cNvSpPr txBox="1"/>
          <p:nvPr/>
        </p:nvSpPr>
        <p:spPr>
          <a:xfrm>
            <a:off x="1177003" y="1345350"/>
            <a:ext cx="13338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TASKS</a:t>
            </a:r>
            <a:endParaRPr sz="1000"/>
          </a:p>
        </p:txBody>
      </p:sp>
      <p:sp>
        <p:nvSpPr>
          <p:cNvPr id="648" name="Google Shape;648;g10eb183e25b_5_0"/>
          <p:cNvSpPr/>
          <p:nvPr/>
        </p:nvSpPr>
        <p:spPr>
          <a:xfrm>
            <a:off x="3561445"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49" name="Google Shape;649;g10eb183e25b_5_0"/>
          <p:cNvSpPr txBox="1"/>
          <p:nvPr/>
        </p:nvSpPr>
        <p:spPr>
          <a:xfrm>
            <a:off x="3934707" y="982077"/>
            <a:ext cx="1217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1</a:t>
            </a:r>
            <a:r>
              <a:rPr lang="en-US" sz="1300" b="1" i="0" u="none" strike="noStrike" cap="none" baseline="30000">
                <a:solidFill>
                  <a:srgbClr val="FFFFFF"/>
                </a:solidFill>
                <a:latin typeface="Poppins"/>
                <a:ea typeface="Poppins"/>
                <a:cs typeface="Poppins"/>
                <a:sym typeface="Poppins"/>
              </a:rPr>
              <a:t>st</a:t>
            </a:r>
            <a:r>
              <a:rPr lang="en-US" sz="1300" b="1" i="0" u="none" strike="noStrike" cap="none">
                <a:solidFill>
                  <a:srgbClr val="FFFFFF"/>
                </a:solidFill>
                <a:latin typeface="Poppins"/>
                <a:ea typeface="Poppins"/>
                <a:cs typeface="Poppins"/>
                <a:sym typeface="Poppins"/>
              </a:rPr>
              <a:t> Quarter</a:t>
            </a:r>
            <a:endParaRPr sz="1100"/>
          </a:p>
        </p:txBody>
      </p:sp>
      <p:sp>
        <p:nvSpPr>
          <p:cNvPr id="650" name="Google Shape;650;g10eb183e25b_5_0"/>
          <p:cNvSpPr/>
          <p:nvPr/>
        </p:nvSpPr>
        <p:spPr>
          <a:xfrm>
            <a:off x="5528584"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51" name="Google Shape;651;g10eb183e25b_5_0"/>
          <p:cNvSpPr txBox="1"/>
          <p:nvPr/>
        </p:nvSpPr>
        <p:spPr>
          <a:xfrm>
            <a:off x="5874597" y="982077"/>
            <a:ext cx="12714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2</a:t>
            </a:r>
            <a:r>
              <a:rPr lang="en-US" sz="1300" b="1" i="0" u="none" strike="noStrike" cap="none" baseline="30000">
                <a:solidFill>
                  <a:srgbClr val="FFFFFF"/>
                </a:solidFill>
                <a:latin typeface="Poppins"/>
                <a:ea typeface="Poppins"/>
                <a:cs typeface="Poppins"/>
                <a:sym typeface="Poppins"/>
              </a:rPr>
              <a:t>nd</a:t>
            </a:r>
            <a:r>
              <a:rPr lang="en-US" sz="1300" b="1" i="0" u="none" strike="noStrike" cap="none">
                <a:solidFill>
                  <a:srgbClr val="FFFFFF"/>
                </a:solidFill>
                <a:latin typeface="Poppins"/>
                <a:ea typeface="Poppins"/>
                <a:cs typeface="Poppins"/>
                <a:sym typeface="Poppins"/>
              </a:rPr>
              <a:t> Quarter</a:t>
            </a:r>
            <a:endParaRPr sz="1100"/>
          </a:p>
        </p:txBody>
      </p:sp>
      <p:sp>
        <p:nvSpPr>
          <p:cNvPr id="652" name="Google Shape;652;g10eb183e25b_5_0"/>
          <p:cNvSpPr/>
          <p:nvPr/>
        </p:nvSpPr>
        <p:spPr>
          <a:xfrm>
            <a:off x="7495723"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53" name="Google Shape;653;g10eb183e25b_5_0"/>
          <p:cNvSpPr txBox="1"/>
          <p:nvPr/>
        </p:nvSpPr>
        <p:spPr>
          <a:xfrm>
            <a:off x="7856161" y="982077"/>
            <a:ext cx="12426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3</a:t>
            </a:r>
            <a:r>
              <a:rPr lang="en-US" sz="1300" b="1" i="0" u="none" strike="noStrike" cap="none" baseline="30000">
                <a:solidFill>
                  <a:srgbClr val="FFFFFF"/>
                </a:solidFill>
                <a:latin typeface="Poppins"/>
                <a:ea typeface="Poppins"/>
                <a:cs typeface="Poppins"/>
                <a:sym typeface="Poppins"/>
              </a:rPr>
              <a:t>rd</a:t>
            </a:r>
            <a:r>
              <a:rPr lang="en-US" sz="1300" b="1" i="0" u="none" strike="noStrike" cap="none">
                <a:solidFill>
                  <a:srgbClr val="FFFFFF"/>
                </a:solidFill>
                <a:latin typeface="Poppins"/>
                <a:ea typeface="Poppins"/>
                <a:cs typeface="Poppins"/>
                <a:sym typeface="Poppins"/>
              </a:rPr>
              <a:t> Quarter</a:t>
            </a:r>
            <a:endParaRPr sz="1100"/>
          </a:p>
        </p:txBody>
      </p:sp>
      <p:sp>
        <p:nvSpPr>
          <p:cNvPr id="654" name="Google Shape;654;g10eb183e25b_5_0"/>
          <p:cNvSpPr/>
          <p:nvPr/>
        </p:nvSpPr>
        <p:spPr>
          <a:xfrm>
            <a:off x="9462862" y="97132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55" name="Google Shape;655;g10eb183e25b_5_0"/>
          <p:cNvSpPr txBox="1"/>
          <p:nvPr/>
        </p:nvSpPr>
        <p:spPr>
          <a:xfrm>
            <a:off x="9825706" y="982077"/>
            <a:ext cx="12378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4</a:t>
            </a:r>
            <a:r>
              <a:rPr lang="en-US" sz="1300" b="1" i="0" u="none" strike="noStrike" cap="none" baseline="30000">
                <a:solidFill>
                  <a:srgbClr val="FFFFFF"/>
                </a:solidFill>
                <a:latin typeface="Poppins"/>
                <a:ea typeface="Poppins"/>
                <a:cs typeface="Poppins"/>
                <a:sym typeface="Poppins"/>
              </a:rPr>
              <a:t>th</a:t>
            </a:r>
            <a:r>
              <a:rPr lang="en-US" sz="1300" b="1" i="0" u="none" strike="noStrike" cap="none">
                <a:solidFill>
                  <a:srgbClr val="FFFFFF"/>
                </a:solidFill>
                <a:latin typeface="Poppins"/>
                <a:ea typeface="Poppins"/>
                <a:cs typeface="Poppins"/>
                <a:sym typeface="Poppins"/>
              </a:rPr>
              <a:t> Quarter</a:t>
            </a:r>
            <a:endParaRPr sz="1100"/>
          </a:p>
        </p:txBody>
      </p:sp>
      <p:sp>
        <p:nvSpPr>
          <p:cNvPr id="656" name="Google Shape;656;g10eb183e25b_5_0"/>
          <p:cNvSpPr/>
          <p:nvPr/>
        </p:nvSpPr>
        <p:spPr>
          <a:xfrm>
            <a:off x="323350" y="1694200"/>
            <a:ext cx="11109900" cy="36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cxnSp>
        <p:nvCxnSpPr>
          <p:cNvPr id="657" name="Google Shape;657;g10eb183e25b_5_0"/>
          <p:cNvCxnSpPr/>
          <p:nvPr/>
        </p:nvCxnSpPr>
        <p:spPr>
          <a:xfrm rot="10800000">
            <a:off x="3539025" y="1694794"/>
            <a:ext cx="51900" cy="4047300"/>
          </a:xfrm>
          <a:prstGeom prst="straightConnector1">
            <a:avLst/>
          </a:prstGeom>
          <a:noFill/>
          <a:ln w="19050" cap="flat" cmpd="sng">
            <a:solidFill>
              <a:srgbClr val="D8D8D8"/>
            </a:solidFill>
            <a:prstDash val="solid"/>
            <a:round/>
            <a:headEnd type="none" w="sm" len="sm"/>
            <a:tailEnd type="none" w="sm" len="sm"/>
          </a:ln>
        </p:spPr>
      </p:cxnSp>
      <p:cxnSp>
        <p:nvCxnSpPr>
          <p:cNvPr id="658" name="Google Shape;658;g10eb183e25b_5_0"/>
          <p:cNvCxnSpPr/>
          <p:nvPr/>
        </p:nvCxnSpPr>
        <p:spPr>
          <a:xfrm rot="10800000">
            <a:off x="4213725" y="1695094"/>
            <a:ext cx="63000" cy="4047000"/>
          </a:xfrm>
          <a:prstGeom prst="straightConnector1">
            <a:avLst/>
          </a:prstGeom>
          <a:noFill/>
          <a:ln w="19050" cap="flat" cmpd="sng">
            <a:solidFill>
              <a:srgbClr val="D8D8D8"/>
            </a:solidFill>
            <a:prstDash val="solid"/>
            <a:round/>
            <a:headEnd type="none" w="sm" len="sm"/>
            <a:tailEnd type="none" w="sm" len="sm"/>
          </a:ln>
        </p:spPr>
      </p:cxnSp>
      <p:cxnSp>
        <p:nvCxnSpPr>
          <p:cNvPr id="659" name="Google Shape;659;g10eb183e25b_5_0"/>
          <p:cNvCxnSpPr/>
          <p:nvPr/>
        </p:nvCxnSpPr>
        <p:spPr>
          <a:xfrm rot="10800000">
            <a:off x="4872825" y="1694671"/>
            <a:ext cx="51600" cy="4085400"/>
          </a:xfrm>
          <a:prstGeom prst="straightConnector1">
            <a:avLst/>
          </a:prstGeom>
          <a:noFill/>
          <a:ln w="19050" cap="flat" cmpd="sng">
            <a:solidFill>
              <a:srgbClr val="D8D8D8"/>
            </a:solidFill>
            <a:prstDash val="solid"/>
            <a:round/>
            <a:headEnd type="none" w="sm" len="sm"/>
            <a:tailEnd type="none" w="sm" len="sm"/>
          </a:ln>
        </p:spPr>
      </p:cxnSp>
      <p:cxnSp>
        <p:nvCxnSpPr>
          <p:cNvPr id="660" name="Google Shape;660;g10eb183e25b_5_0"/>
          <p:cNvCxnSpPr/>
          <p:nvPr/>
        </p:nvCxnSpPr>
        <p:spPr>
          <a:xfrm rot="10800000">
            <a:off x="5525325" y="1694685"/>
            <a:ext cx="46800" cy="4062600"/>
          </a:xfrm>
          <a:prstGeom prst="straightConnector1">
            <a:avLst/>
          </a:prstGeom>
          <a:noFill/>
          <a:ln w="19050" cap="flat" cmpd="sng">
            <a:solidFill>
              <a:srgbClr val="D8D8D8"/>
            </a:solidFill>
            <a:prstDash val="solid"/>
            <a:round/>
            <a:headEnd type="none" w="sm" len="sm"/>
            <a:tailEnd type="none" w="sm" len="sm"/>
          </a:ln>
        </p:spPr>
      </p:cxnSp>
      <p:cxnSp>
        <p:nvCxnSpPr>
          <p:cNvPr id="661" name="Google Shape;661;g10eb183e25b_5_0"/>
          <p:cNvCxnSpPr/>
          <p:nvPr/>
        </p:nvCxnSpPr>
        <p:spPr>
          <a:xfrm rot="10800000">
            <a:off x="6184200" y="1694576"/>
            <a:ext cx="26100" cy="4077900"/>
          </a:xfrm>
          <a:prstGeom prst="straightConnector1">
            <a:avLst/>
          </a:prstGeom>
          <a:noFill/>
          <a:ln w="19050" cap="flat" cmpd="sng">
            <a:solidFill>
              <a:srgbClr val="D8D8D8"/>
            </a:solidFill>
            <a:prstDash val="solid"/>
            <a:round/>
            <a:headEnd type="none" w="sm" len="sm"/>
            <a:tailEnd type="none" w="sm" len="sm"/>
          </a:ln>
        </p:spPr>
      </p:cxnSp>
      <p:cxnSp>
        <p:nvCxnSpPr>
          <p:cNvPr id="662" name="Google Shape;662;g10eb183e25b_5_0"/>
          <p:cNvCxnSpPr/>
          <p:nvPr/>
        </p:nvCxnSpPr>
        <p:spPr>
          <a:xfrm rot="10800000" flipH="1">
            <a:off x="6829425" y="1694576"/>
            <a:ext cx="3600" cy="4077900"/>
          </a:xfrm>
          <a:prstGeom prst="straightConnector1">
            <a:avLst/>
          </a:prstGeom>
          <a:noFill/>
          <a:ln w="19050" cap="flat" cmpd="sng">
            <a:solidFill>
              <a:srgbClr val="D8D8D8"/>
            </a:solidFill>
            <a:prstDash val="solid"/>
            <a:round/>
            <a:headEnd type="none" w="sm" len="sm"/>
            <a:tailEnd type="none" w="sm" len="sm"/>
          </a:ln>
        </p:spPr>
      </p:cxnSp>
      <p:cxnSp>
        <p:nvCxnSpPr>
          <p:cNvPr id="663" name="Google Shape;663;g10eb183e25b_5_0"/>
          <p:cNvCxnSpPr/>
          <p:nvPr/>
        </p:nvCxnSpPr>
        <p:spPr>
          <a:xfrm rot="10800000">
            <a:off x="7495575" y="1694562"/>
            <a:ext cx="600" cy="4100700"/>
          </a:xfrm>
          <a:prstGeom prst="straightConnector1">
            <a:avLst/>
          </a:prstGeom>
          <a:noFill/>
          <a:ln w="19050" cap="flat" cmpd="sng">
            <a:solidFill>
              <a:srgbClr val="D8D8D8"/>
            </a:solidFill>
            <a:prstDash val="solid"/>
            <a:round/>
            <a:headEnd type="none" w="sm" len="sm"/>
            <a:tailEnd type="none" w="sm" len="sm"/>
          </a:ln>
        </p:spPr>
      </p:cxnSp>
      <p:cxnSp>
        <p:nvCxnSpPr>
          <p:cNvPr id="664" name="Google Shape;664;g10eb183e25b_5_0"/>
          <p:cNvCxnSpPr/>
          <p:nvPr/>
        </p:nvCxnSpPr>
        <p:spPr>
          <a:xfrm rot="10800000" flipH="1">
            <a:off x="8124825" y="1694589"/>
            <a:ext cx="23100" cy="4055100"/>
          </a:xfrm>
          <a:prstGeom prst="straightConnector1">
            <a:avLst/>
          </a:prstGeom>
          <a:noFill/>
          <a:ln w="19050" cap="flat" cmpd="sng">
            <a:solidFill>
              <a:srgbClr val="D8D8D8"/>
            </a:solidFill>
            <a:prstDash val="solid"/>
            <a:round/>
            <a:headEnd type="none" w="sm" len="sm"/>
            <a:tailEnd type="none" w="sm" len="sm"/>
          </a:ln>
        </p:spPr>
      </p:cxnSp>
      <p:cxnSp>
        <p:nvCxnSpPr>
          <p:cNvPr id="665" name="Google Shape;665;g10eb183e25b_5_0"/>
          <p:cNvCxnSpPr/>
          <p:nvPr/>
        </p:nvCxnSpPr>
        <p:spPr>
          <a:xfrm rot="10800000">
            <a:off x="8807025" y="1694589"/>
            <a:ext cx="3600" cy="4055100"/>
          </a:xfrm>
          <a:prstGeom prst="straightConnector1">
            <a:avLst/>
          </a:prstGeom>
          <a:noFill/>
          <a:ln w="19050" cap="flat" cmpd="sng">
            <a:solidFill>
              <a:srgbClr val="D8D8D8"/>
            </a:solidFill>
            <a:prstDash val="solid"/>
            <a:round/>
            <a:headEnd type="none" w="sm" len="sm"/>
            <a:tailEnd type="none" w="sm" len="sm"/>
          </a:ln>
        </p:spPr>
      </p:cxnSp>
      <p:cxnSp>
        <p:nvCxnSpPr>
          <p:cNvPr id="666" name="Google Shape;666;g10eb183e25b_5_0"/>
          <p:cNvCxnSpPr/>
          <p:nvPr/>
        </p:nvCxnSpPr>
        <p:spPr>
          <a:xfrm rot="10800000" flipH="1">
            <a:off x="9448800" y="1694576"/>
            <a:ext cx="9900" cy="4077900"/>
          </a:xfrm>
          <a:prstGeom prst="straightConnector1">
            <a:avLst/>
          </a:prstGeom>
          <a:noFill/>
          <a:ln w="19050" cap="flat" cmpd="sng">
            <a:solidFill>
              <a:srgbClr val="D8D8D8"/>
            </a:solidFill>
            <a:prstDash val="solid"/>
            <a:round/>
            <a:headEnd type="none" w="sm" len="sm"/>
            <a:tailEnd type="none" w="sm" len="sm"/>
          </a:ln>
        </p:spPr>
      </p:cxnSp>
      <p:cxnSp>
        <p:nvCxnSpPr>
          <p:cNvPr id="667" name="Google Shape;667;g10eb183e25b_5_0"/>
          <p:cNvCxnSpPr/>
          <p:nvPr/>
        </p:nvCxnSpPr>
        <p:spPr>
          <a:xfrm rot="10800000" flipH="1">
            <a:off x="10115550" y="1694262"/>
            <a:ext cx="3000" cy="4101000"/>
          </a:xfrm>
          <a:prstGeom prst="straightConnector1">
            <a:avLst/>
          </a:prstGeom>
          <a:noFill/>
          <a:ln w="19050" cap="flat" cmpd="sng">
            <a:solidFill>
              <a:srgbClr val="D8D8D8"/>
            </a:solidFill>
            <a:prstDash val="solid"/>
            <a:round/>
            <a:headEnd type="none" w="sm" len="sm"/>
            <a:tailEnd type="none" w="sm" len="sm"/>
          </a:ln>
        </p:spPr>
      </p:cxnSp>
      <p:cxnSp>
        <p:nvCxnSpPr>
          <p:cNvPr id="668" name="Google Shape;668;g10eb183e25b_5_0"/>
          <p:cNvCxnSpPr/>
          <p:nvPr/>
        </p:nvCxnSpPr>
        <p:spPr>
          <a:xfrm rot="10800000" flipH="1">
            <a:off x="10753725" y="1694576"/>
            <a:ext cx="17400" cy="4077900"/>
          </a:xfrm>
          <a:prstGeom prst="straightConnector1">
            <a:avLst/>
          </a:prstGeom>
          <a:noFill/>
          <a:ln w="19050" cap="flat" cmpd="sng">
            <a:solidFill>
              <a:srgbClr val="D8D8D8"/>
            </a:solidFill>
            <a:prstDash val="solid"/>
            <a:round/>
            <a:headEnd type="none" w="sm" len="sm"/>
            <a:tailEnd type="none" w="sm" len="sm"/>
          </a:ln>
        </p:spPr>
      </p:cxnSp>
      <p:cxnSp>
        <p:nvCxnSpPr>
          <p:cNvPr id="669" name="Google Shape;669;g10eb183e25b_5_0"/>
          <p:cNvCxnSpPr/>
          <p:nvPr/>
        </p:nvCxnSpPr>
        <p:spPr>
          <a:xfrm rot="10800000" flipH="1">
            <a:off x="11420475" y="1694657"/>
            <a:ext cx="6300" cy="4108200"/>
          </a:xfrm>
          <a:prstGeom prst="straightConnector1">
            <a:avLst/>
          </a:prstGeom>
          <a:noFill/>
          <a:ln w="19050" cap="flat" cmpd="sng">
            <a:solidFill>
              <a:srgbClr val="D8D8D8"/>
            </a:solidFill>
            <a:prstDash val="solid"/>
            <a:round/>
            <a:headEnd type="none" w="sm" len="sm"/>
            <a:tailEnd type="none" w="sm" len="sm"/>
          </a:ln>
        </p:spPr>
      </p:cxnSp>
      <p:cxnSp>
        <p:nvCxnSpPr>
          <p:cNvPr id="670" name="Google Shape;670;g10eb183e25b_5_0"/>
          <p:cNvCxnSpPr/>
          <p:nvPr/>
        </p:nvCxnSpPr>
        <p:spPr>
          <a:xfrm rot="10800000">
            <a:off x="2812350" y="1987171"/>
            <a:ext cx="64200" cy="3792900"/>
          </a:xfrm>
          <a:prstGeom prst="straightConnector1">
            <a:avLst/>
          </a:prstGeom>
          <a:noFill/>
          <a:ln w="19050" cap="flat" cmpd="sng">
            <a:solidFill>
              <a:srgbClr val="D8D8D8"/>
            </a:solidFill>
            <a:prstDash val="solid"/>
            <a:round/>
            <a:headEnd type="none" w="sm" len="sm"/>
            <a:tailEnd type="none" w="sm" len="sm"/>
          </a:ln>
        </p:spPr>
      </p:cxnSp>
      <p:cxnSp>
        <p:nvCxnSpPr>
          <p:cNvPr id="671" name="Google Shape;671;g10eb183e25b_5_0"/>
          <p:cNvCxnSpPr/>
          <p:nvPr/>
        </p:nvCxnSpPr>
        <p:spPr>
          <a:xfrm rot="10800000">
            <a:off x="320250" y="1703876"/>
            <a:ext cx="3600" cy="4068600"/>
          </a:xfrm>
          <a:prstGeom prst="straightConnector1">
            <a:avLst/>
          </a:prstGeom>
          <a:noFill/>
          <a:ln w="19050" cap="flat" cmpd="sng">
            <a:solidFill>
              <a:srgbClr val="D8D8D8"/>
            </a:solidFill>
            <a:prstDash val="solid"/>
            <a:round/>
            <a:headEnd type="none" w="sm" len="sm"/>
            <a:tailEnd type="none" w="sm" len="sm"/>
          </a:ln>
        </p:spPr>
      </p:cxnSp>
      <p:cxnSp>
        <p:nvCxnSpPr>
          <p:cNvPr id="672" name="Google Shape;672;g10eb183e25b_5_0"/>
          <p:cNvCxnSpPr/>
          <p:nvPr/>
        </p:nvCxnSpPr>
        <p:spPr>
          <a:xfrm rot="10800000" flipH="1">
            <a:off x="329575" y="2056400"/>
            <a:ext cx="11100300" cy="4800"/>
          </a:xfrm>
          <a:prstGeom prst="straightConnector1">
            <a:avLst/>
          </a:prstGeom>
          <a:noFill/>
          <a:ln w="50800" cap="flat" cmpd="sng">
            <a:solidFill>
              <a:srgbClr val="D8D8D8"/>
            </a:solidFill>
            <a:prstDash val="solid"/>
            <a:round/>
            <a:headEnd type="none" w="sm" len="sm"/>
            <a:tailEnd type="none" w="sm" len="sm"/>
          </a:ln>
        </p:spPr>
      </p:cxnSp>
      <p:cxnSp>
        <p:nvCxnSpPr>
          <p:cNvPr id="673" name="Google Shape;673;g10eb183e25b_5_0"/>
          <p:cNvCxnSpPr/>
          <p:nvPr/>
        </p:nvCxnSpPr>
        <p:spPr>
          <a:xfrm>
            <a:off x="320050" y="242581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74" name="Google Shape;674;g10eb183e25b_5_0"/>
          <p:cNvCxnSpPr/>
          <p:nvPr/>
        </p:nvCxnSpPr>
        <p:spPr>
          <a:xfrm>
            <a:off x="320050" y="277964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75" name="Google Shape;675;g10eb183e25b_5_0"/>
          <p:cNvCxnSpPr/>
          <p:nvPr/>
        </p:nvCxnSpPr>
        <p:spPr>
          <a:xfrm>
            <a:off x="320050" y="3141315"/>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76" name="Google Shape;676;g10eb183e25b_5_0"/>
          <p:cNvCxnSpPr/>
          <p:nvPr/>
        </p:nvCxnSpPr>
        <p:spPr>
          <a:xfrm>
            <a:off x="320050" y="3502981"/>
            <a:ext cx="11109900" cy="0"/>
          </a:xfrm>
          <a:prstGeom prst="straightConnector1">
            <a:avLst/>
          </a:prstGeom>
          <a:noFill/>
          <a:ln w="50800" cap="flat" cmpd="sng">
            <a:solidFill>
              <a:srgbClr val="D8D8D8"/>
            </a:solidFill>
            <a:prstDash val="solid"/>
            <a:round/>
            <a:headEnd type="none" w="sm" len="sm"/>
            <a:tailEnd type="none" w="sm" len="sm"/>
          </a:ln>
        </p:spPr>
      </p:cxnSp>
      <p:cxnSp>
        <p:nvCxnSpPr>
          <p:cNvPr id="677" name="Google Shape;677;g10eb183e25b_5_0"/>
          <p:cNvCxnSpPr/>
          <p:nvPr/>
        </p:nvCxnSpPr>
        <p:spPr>
          <a:xfrm>
            <a:off x="320050" y="3864647"/>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78" name="Google Shape;678;g10eb183e25b_5_0"/>
          <p:cNvCxnSpPr/>
          <p:nvPr/>
        </p:nvCxnSpPr>
        <p:spPr>
          <a:xfrm>
            <a:off x="320050" y="4226314"/>
            <a:ext cx="11109900" cy="0"/>
          </a:xfrm>
          <a:prstGeom prst="straightConnector1">
            <a:avLst/>
          </a:prstGeom>
          <a:noFill/>
          <a:ln w="19050" cap="flat" cmpd="sng">
            <a:solidFill>
              <a:srgbClr val="D8D8D8"/>
            </a:solidFill>
            <a:prstDash val="solid"/>
            <a:round/>
            <a:headEnd type="none" w="sm" len="sm"/>
            <a:tailEnd type="none" w="sm" len="sm"/>
          </a:ln>
        </p:spPr>
      </p:cxnSp>
      <p:cxnSp>
        <p:nvCxnSpPr>
          <p:cNvPr id="679" name="Google Shape;679;g10eb183e25b_5_0"/>
          <p:cNvCxnSpPr/>
          <p:nvPr/>
        </p:nvCxnSpPr>
        <p:spPr>
          <a:xfrm>
            <a:off x="320050" y="4587980"/>
            <a:ext cx="11109900" cy="0"/>
          </a:xfrm>
          <a:prstGeom prst="straightConnector1">
            <a:avLst/>
          </a:prstGeom>
          <a:noFill/>
          <a:ln w="19050" cap="flat" cmpd="sng">
            <a:solidFill>
              <a:srgbClr val="D8D8D8"/>
            </a:solidFill>
            <a:prstDash val="solid"/>
            <a:round/>
            <a:headEnd type="none" w="sm" len="sm"/>
            <a:tailEnd type="none" w="sm" len="sm"/>
          </a:ln>
        </p:spPr>
      </p:cxnSp>
      <p:sp>
        <p:nvSpPr>
          <p:cNvPr id="680" name="Google Shape;680;g10eb183e25b_5_0"/>
          <p:cNvSpPr txBox="1"/>
          <p:nvPr/>
        </p:nvSpPr>
        <p:spPr>
          <a:xfrm>
            <a:off x="523755" y="1742725"/>
            <a:ext cx="1806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Poppins Medium"/>
                <a:ea typeface="Poppins Medium"/>
                <a:cs typeface="Poppins Medium"/>
                <a:sym typeface="Poppins Medium"/>
              </a:rPr>
              <a:t>VIRTUAL REALITY (VR)</a:t>
            </a:r>
            <a:endParaRPr sz="1200" b="0" i="0" u="none" strike="noStrike" cap="none">
              <a:solidFill>
                <a:srgbClr val="000000"/>
              </a:solidFill>
              <a:latin typeface="Poppins Medium"/>
              <a:ea typeface="Poppins Medium"/>
              <a:cs typeface="Poppins Medium"/>
              <a:sym typeface="Poppins Medium"/>
            </a:endParaRPr>
          </a:p>
        </p:txBody>
      </p:sp>
      <p:sp>
        <p:nvSpPr>
          <p:cNvPr id="681" name="Google Shape;681;g10eb183e25b_5_0"/>
          <p:cNvSpPr txBox="1"/>
          <p:nvPr/>
        </p:nvSpPr>
        <p:spPr>
          <a:xfrm>
            <a:off x="359525" y="2125650"/>
            <a:ext cx="2498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latin typeface="Poppins Light"/>
                <a:ea typeface="Poppins Light"/>
                <a:cs typeface="Poppins Light"/>
                <a:sym typeface="Poppins Light"/>
              </a:rPr>
              <a:t>Kajian dan pengumpulan keperluan </a:t>
            </a:r>
            <a:endParaRPr sz="1000" b="0" i="0" u="none" strike="noStrike" cap="none">
              <a:solidFill>
                <a:srgbClr val="000000"/>
              </a:solidFill>
              <a:latin typeface="Poppins Light"/>
              <a:ea typeface="Poppins Light"/>
              <a:cs typeface="Poppins Light"/>
              <a:sym typeface="Poppins Light"/>
            </a:endParaRPr>
          </a:p>
        </p:txBody>
      </p:sp>
      <p:sp>
        <p:nvSpPr>
          <p:cNvPr id="682" name="Google Shape;682;g10eb183e25b_5_0"/>
          <p:cNvSpPr txBox="1"/>
          <p:nvPr/>
        </p:nvSpPr>
        <p:spPr>
          <a:xfrm>
            <a:off x="373150" y="2392413"/>
            <a:ext cx="2108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Latihan Fasa 1 (Beginner Level)</a:t>
            </a:r>
            <a:endParaRPr sz="1100" b="0" i="0" u="none" strike="noStrike" cap="none">
              <a:solidFill>
                <a:srgbClr val="000000"/>
              </a:solidFill>
              <a:latin typeface="Poppins Light"/>
              <a:ea typeface="Poppins Light"/>
              <a:cs typeface="Poppins Light"/>
              <a:sym typeface="Poppins Light"/>
            </a:endParaRPr>
          </a:p>
        </p:txBody>
      </p:sp>
      <p:sp>
        <p:nvSpPr>
          <p:cNvPr id="683" name="Google Shape;683;g10eb183e25b_5_0"/>
          <p:cNvSpPr txBox="1"/>
          <p:nvPr/>
        </p:nvSpPr>
        <p:spPr>
          <a:xfrm>
            <a:off x="349025" y="2748988"/>
            <a:ext cx="2279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Merekabentuk rangka kerja &amp; </a:t>
            </a:r>
            <a:r>
              <a:rPr lang="en-US" sz="1100" i="1">
                <a:latin typeface="Poppins Light"/>
                <a:ea typeface="Poppins Light"/>
                <a:cs typeface="Poppins Light"/>
                <a:sym typeface="Poppins Light"/>
              </a:rPr>
              <a:t>storyline</a:t>
            </a:r>
            <a:endParaRPr sz="1100" b="0" i="1" u="none" strike="noStrike" cap="none">
              <a:solidFill>
                <a:srgbClr val="000000"/>
              </a:solidFill>
              <a:latin typeface="Poppins Light"/>
              <a:ea typeface="Poppins Light"/>
              <a:cs typeface="Poppins Light"/>
              <a:sym typeface="Poppins Light"/>
            </a:endParaRPr>
          </a:p>
        </p:txBody>
      </p:sp>
      <p:sp>
        <p:nvSpPr>
          <p:cNvPr id="684" name="Google Shape;684;g10eb183e25b_5_0"/>
          <p:cNvSpPr txBox="1"/>
          <p:nvPr/>
        </p:nvSpPr>
        <p:spPr>
          <a:xfrm>
            <a:off x="359525" y="3490550"/>
            <a:ext cx="24984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Latihan Fasa 2 (</a:t>
            </a:r>
            <a:r>
              <a:rPr lang="en-US" sz="1100" i="1">
                <a:latin typeface="Poppins Light"/>
                <a:ea typeface="Poppins Light"/>
                <a:cs typeface="Poppins Light"/>
                <a:sym typeface="Poppins Light"/>
              </a:rPr>
              <a:t>Intermediate &amp; Advance)</a:t>
            </a:r>
            <a:endParaRPr sz="1100" b="0" i="1" u="none" strike="noStrike" cap="none">
              <a:solidFill>
                <a:srgbClr val="000000"/>
              </a:solidFill>
              <a:latin typeface="Poppins Light"/>
              <a:ea typeface="Poppins Light"/>
              <a:cs typeface="Poppins Light"/>
              <a:sym typeface="Poppins Light"/>
            </a:endParaRPr>
          </a:p>
        </p:txBody>
      </p:sp>
      <p:sp>
        <p:nvSpPr>
          <p:cNvPr id="685" name="Google Shape;685;g10eb183e25b_5_0"/>
          <p:cNvSpPr txBox="1"/>
          <p:nvPr/>
        </p:nvSpPr>
        <p:spPr>
          <a:xfrm>
            <a:off x="353501" y="3884588"/>
            <a:ext cx="2147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Pembangunan VR</a:t>
            </a:r>
            <a:endParaRPr sz="1300"/>
          </a:p>
        </p:txBody>
      </p:sp>
      <p:sp>
        <p:nvSpPr>
          <p:cNvPr id="686" name="Google Shape;686;g10eb183e25b_5_0"/>
          <p:cNvSpPr txBox="1"/>
          <p:nvPr/>
        </p:nvSpPr>
        <p:spPr>
          <a:xfrm>
            <a:off x="375700" y="4291725"/>
            <a:ext cx="2262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Poppins Light"/>
                <a:ea typeface="Poppins Light"/>
                <a:cs typeface="Poppins Light"/>
                <a:sym typeface="Poppins Light"/>
              </a:rPr>
              <a:t>Pengujian VR</a:t>
            </a:r>
            <a:endParaRPr/>
          </a:p>
        </p:txBody>
      </p:sp>
      <p:sp>
        <p:nvSpPr>
          <p:cNvPr id="687" name="Google Shape;687;g10eb183e25b_5_0"/>
          <p:cNvSpPr txBox="1"/>
          <p:nvPr/>
        </p:nvSpPr>
        <p:spPr>
          <a:xfrm>
            <a:off x="2831325" y="2487425"/>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rgbClr val="000000"/>
                </a:solidFill>
                <a:latin typeface="Poppins Light"/>
                <a:ea typeface="Poppins Light"/>
                <a:cs typeface="Poppins Light"/>
                <a:sym typeface="Poppins Light"/>
              </a:rPr>
              <a:t>1 </a:t>
            </a:r>
            <a:r>
              <a:rPr lang="en-US" sz="1100">
                <a:latin typeface="Poppins Light"/>
                <a:ea typeface="Poppins Light"/>
                <a:cs typeface="Poppins Light"/>
                <a:sym typeface="Poppins Light"/>
              </a:rPr>
              <a:t>bulan</a:t>
            </a:r>
            <a:endParaRPr sz="1100" b="0" i="0" u="none" strike="noStrike" cap="none">
              <a:solidFill>
                <a:srgbClr val="000000"/>
              </a:solidFill>
              <a:latin typeface="Poppins Light"/>
              <a:ea typeface="Poppins Light"/>
              <a:cs typeface="Poppins Light"/>
              <a:sym typeface="Poppins Light"/>
            </a:endParaRPr>
          </a:p>
        </p:txBody>
      </p:sp>
      <p:sp>
        <p:nvSpPr>
          <p:cNvPr id="688" name="Google Shape;688;g10eb183e25b_5_0"/>
          <p:cNvSpPr txBox="1"/>
          <p:nvPr/>
        </p:nvSpPr>
        <p:spPr>
          <a:xfrm>
            <a:off x="2831325" y="2851600"/>
            <a:ext cx="997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 minggu</a:t>
            </a:r>
            <a:endParaRPr sz="1300"/>
          </a:p>
        </p:txBody>
      </p:sp>
      <p:sp>
        <p:nvSpPr>
          <p:cNvPr id="689" name="Google Shape;689;g10eb183e25b_5_0"/>
          <p:cNvSpPr txBox="1"/>
          <p:nvPr/>
        </p:nvSpPr>
        <p:spPr>
          <a:xfrm>
            <a:off x="2817753" y="3566747"/>
            <a:ext cx="723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 bulan</a:t>
            </a:r>
            <a:endParaRPr sz="1300"/>
          </a:p>
        </p:txBody>
      </p:sp>
      <p:sp>
        <p:nvSpPr>
          <p:cNvPr id="690" name="Google Shape;690;g10eb183e25b_5_0"/>
          <p:cNvSpPr txBox="1"/>
          <p:nvPr/>
        </p:nvSpPr>
        <p:spPr>
          <a:xfrm>
            <a:off x="2817753" y="3930067"/>
            <a:ext cx="723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a:t>
            </a:r>
            <a:r>
              <a:rPr lang="en-US" sz="1100" b="0" i="0" u="none" strike="noStrike" cap="none">
                <a:solidFill>
                  <a:srgbClr val="000000"/>
                </a:solidFill>
                <a:latin typeface="Poppins Light"/>
                <a:ea typeface="Poppins Light"/>
                <a:cs typeface="Poppins Light"/>
                <a:sym typeface="Poppins Light"/>
              </a:rPr>
              <a:t> </a:t>
            </a:r>
            <a:r>
              <a:rPr lang="en-US" sz="1100">
                <a:latin typeface="Poppins Light"/>
                <a:ea typeface="Poppins Light"/>
                <a:cs typeface="Poppins Light"/>
                <a:sym typeface="Poppins Light"/>
              </a:rPr>
              <a:t>bulan</a:t>
            </a:r>
            <a:endParaRPr sz="1300"/>
          </a:p>
        </p:txBody>
      </p:sp>
      <p:sp>
        <p:nvSpPr>
          <p:cNvPr id="691" name="Google Shape;691;g10eb183e25b_5_0"/>
          <p:cNvSpPr txBox="1"/>
          <p:nvPr/>
        </p:nvSpPr>
        <p:spPr>
          <a:xfrm>
            <a:off x="2817749" y="4291725"/>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2 bulan</a:t>
            </a:r>
            <a:endParaRPr sz="1300"/>
          </a:p>
        </p:txBody>
      </p:sp>
      <p:sp>
        <p:nvSpPr>
          <p:cNvPr id="692" name="Google Shape;692;g10eb183e25b_5_0"/>
          <p:cNvSpPr txBox="1"/>
          <p:nvPr/>
        </p:nvSpPr>
        <p:spPr>
          <a:xfrm>
            <a:off x="2812575" y="4647675"/>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6</a:t>
            </a:r>
            <a:r>
              <a:rPr lang="en-US" sz="1100" b="0" i="0" u="none" strike="noStrike" cap="none">
                <a:solidFill>
                  <a:srgbClr val="000000"/>
                </a:solidFill>
                <a:latin typeface="Poppins Light"/>
                <a:ea typeface="Poppins Light"/>
                <a:cs typeface="Poppins Light"/>
                <a:sym typeface="Poppins Light"/>
              </a:rPr>
              <a:t> </a:t>
            </a:r>
            <a:r>
              <a:rPr lang="en-US" sz="1100">
                <a:latin typeface="Poppins Light"/>
                <a:ea typeface="Poppins Light"/>
                <a:cs typeface="Poppins Light"/>
                <a:sym typeface="Poppins Light"/>
              </a:rPr>
              <a:t>minggu</a:t>
            </a:r>
            <a:endParaRPr sz="1300"/>
          </a:p>
        </p:txBody>
      </p:sp>
      <p:sp>
        <p:nvSpPr>
          <p:cNvPr id="693" name="Google Shape;693;g10eb183e25b_5_0"/>
          <p:cNvSpPr/>
          <p:nvPr/>
        </p:nvSpPr>
        <p:spPr>
          <a:xfrm>
            <a:off x="5533591" y="2179119"/>
            <a:ext cx="660900"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695" name="Google Shape;695;g10eb183e25b_5_0"/>
          <p:cNvSpPr txBox="1"/>
          <p:nvPr/>
        </p:nvSpPr>
        <p:spPr>
          <a:xfrm>
            <a:off x="2831325" y="210638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rgbClr val="000000"/>
                </a:solidFill>
                <a:latin typeface="Poppins Light"/>
                <a:ea typeface="Poppins Light"/>
                <a:cs typeface="Poppins Light"/>
                <a:sym typeface="Poppins Light"/>
              </a:rPr>
              <a:t>1</a:t>
            </a:r>
            <a:r>
              <a:rPr lang="en-US" sz="1100">
                <a:latin typeface="Poppins Light"/>
                <a:ea typeface="Poppins Light"/>
                <a:cs typeface="Poppins Light"/>
                <a:sym typeface="Poppins Light"/>
              </a:rPr>
              <a:t> bulan</a:t>
            </a:r>
            <a:endParaRPr sz="1100" b="0" i="0" u="none" strike="noStrike" cap="none">
              <a:solidFill>
                <a:srgbClr val="000000"/>
              </a:solidFill>
              <a:latin typeface="Poppins Light"/>
              <a:ea typeface="Poppins Light"/>
              <a:cs typeface="Poppins Light"/>
              <a:sym typeface="Poppins Light"/>
            </a:endParaRPr>
          </a:p>
        </p:txBody>
      </p:sp>
      <p:cxnSp>
        <p:nvCxnSpPr>
          <p:cNvPr id="696" name="Google Shape;696;g10eb183e25b_5_0"/>
          <p:cNvCxnSpPr/>
          <p:nvPr/>
        </p:nvCxnSpPr>
        <p:spPr>
          <a:xfrm>
            <a:off x="320050" y="4968980"/>
            <a:ext cx="11109900" cy="0"/>
          </a:xfrm>
          <a:prstGeom prst="straightConnector1">
            <a:avLst/>
          </a:prstGeom>
          <a:noFill/>
          <a:ln w="19050" cap="flat" cmpd="sng">
            <a:solidFill>
              <a:srgbClr val="D8D8D8"/>
            </a:solidFill>
            <a:prstDash val="solid"/>
            <a:round/>
            <a:headEnd type="none" w="sm" len="sm"/>
            <a:tailEnd type="none" w="sm" len="sm"/>
          </a:ln>
        </p:spPr>
      </p:cxnSp>
      <p:sp>
        <p:nvSpPr>
          <p:cNvPr id="697" name="Google Shape;697;g10eb183e25b_5_0"/>
          <p:cNvSpPr txBox="1"/>
          <p:nvPr/>
        </p:nvSpPr>
        <p:spPr>
          <a:xfrm>
            <a:off x="388625" y="4571475"/>
            <a:ext cx="21474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Implementasi VR di platform terlibat</a:t>
            </a:r>
            <a:endParaRPr sz="1100" b="0" i="0" u="none" strike="noStrike" cap="none">
              <a:solidFill>
                <a:srgbClr val="000000"/>
              </a:solidFill>
              <a:latin typeface="Poppins Light"/>
              <a:ea typeface="Poppins Light"/>
              <a:cs typeface="Poppins Light"/>
              <a:sym typeface="Poppins Light"/>
            </a:endParaRPr>
          </a:p>
        </p:txBody>
      </p:sp>
      <p:cxnSp>
        <p:nvCxnSpPr>
          <p:cNvPr id="698" name="Google Shape;698;g10eb183e25b_5_0"/>
          <p:cNvCxnSpPr/>
          <p:nvPr/>
        </p:nvCxnSpPr>
        <p:spPr>
          <a:xfrm>
            <a:off x="320050" y="5331781"/>
            <a:ext cx="11109900" cy="0"/>
          </a:xfrm>
          <a:prstGeom prst="straightConnector1">
            <a:avLst/>
          </a:prstGeom>
          <a:noFill/>
          <a:ln w="50800" cap="flat" cmpd="sng">
            <a:solidFill>
              <a:srgbClr val="D8D8D8"/>
            </a:solidFill>
            <a:prstDash val="solid"/>
            <a:round/>
            <a:headEnd type="none" w="sm" len="sm"/>
            <a:tailEnd type="none" w="sm" len="sm"/>
          </a:ln>
        </p:spPr>
      </p:cxnSp>
      <p:sp>
        <p:nvSpPr>
          <p:cNvPr id="699" name="Google Shape;699;g10eb183e25b_5_0"/>
          <p:cNvSpPr txBox="1"/>
          <p:nvPr/>
        </p:nvSpPr>
        <p:spPr>
          <a:xfrm>
            <a:off x="353501" y="5307225"/>
            <a:ext cx="21474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Penempatan Akhir (</a:t>
            </a:r>
            <a:r>
              <a:rPr lang="en-US" sz="1100" i="1">
                <a:latin typeface="Poppins Light"/>
                <a:ea typeface="Poppins Light"/>
                <a:cs typeface="Poppins Light"/>
                <a:sym typeface="Poppins Light"/>
              </a:rPr>
              <a:t>Final Deployment)</a:t>
            </a:r>
            <a:endParaRPr sz="1300" i="1"/>
          </a:p>
        </p:txBody>
      </p:sp>
      <p:cxnSp>
        <p:nvCxnSpPr>
          <p:cNvPr id="700" name="Google Shape;700;g10eb183e25b_5_0"/>
          <p:cNvCxnSpPr/>
          <p:nvPr/>
        </p:nvCxnSpPr>
        <p:spPr>
          <a:xfrm>
            <a:off x="320050" y="5763947"/>
            <a:ext cx="11109900" cy="0"/>
          </a:xfrm>
          <a:prstGeom prst="straightConnector1">
            <a:avLst/>
          </a:prstGeom>
          <a:noFill/>
          <a:ln w="19050" cap="flat" cmpd="sng">
            <a:solidFill>
              <a:srgbClr val="D8D8D8"/>
            </a:solidFill>
            <a:prstDash val="solid"/>
            <a:round/>
            <a:headEnd type="none" w="sm" len="sm"/>
            <a:tailEnd type="none" w="sm" len="sm"/>
          </a:ln>
        </p:spPr>
      </p:cxnSp>
      <p:sp>
        <p:nvSpPr>
          <p:cNvPr id="701" name="Google Shape;701;g10eb183e25b_5_0"/>
          <p:cNvSpPr txBox="1"/>
          <p:nvPr/>
        </p:nvSpPr>
        <p:spPr>
          <a:xfrm>
            <a:off x="2823036" y="537213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 bulan</a:t>
            </a:r>
            <a:endParaRPr sz="1100" b="0" i="0" u="none" strike="noStrike" cap="none">
              <a:solidFill>
                <a:srgbClr val="000000"/>
              </a:solidFill>
              <a:latin typeface="Poppins Light"/>
              <a:ea typeface="Poppins Light"/>
              <a:cs typeface="Poppins Light"/>
              <a:sym typeface="Poppins Light"/>
            </a:endParaRPr>
          </a:p>
        </p:txBody>
      </p:sp>
      <p:sp>
        <p:nvSpPr>
          <p:cNvPr id="702" name="Google Shape;702;g10eb183e25b_5_0"/>
          <p:cNvSpPr txBox="1"/>
          <p:nvPr/>
        </p:nvSpPr>
        <p:spPr>
          <a:xfrm>
            <a:off x="354600" y="3106750"/>
            <a:ext cx="2427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Pembelian perisian dan peralatan pembangunan</a:t>
            </a:r>
            <a:endParaRPr sz="1100" b="0" i="0" u="none" strike="noStrike" cap="none">
              <a:solidFill>
                <a:srgbClr val="000000"/>
              </a:solidFill>
              <a:latin typeface="Poppins Light"/>
              <a:ea typeface="Poppins Light"/>
              <a:cs typeface="Poppins Light"/>
              <a:sym typeface="Poppins Light"/>
            </a:endParaRPr>
          </a:p>
        </p:txBody>
      </p:sp>
      <p:sp>
        <p:nvSpPr>
          <p:cNvPr id="703" name="Google Shape;703;g10eb183e25b_5_0"/>
          <p:cNvSpPr txBox="1"/>
          <p:nvPr/>
        </p:nvSpPr>
        <p:spPr>
          <a:xfrm>
            <a:off x="359525" y="4938350"/>
            <a:ext cx="1924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Penyelenggaraan &amp; kemas kini</a:t>
            </a:r>
            <a:endParaRPr sz="1100" b="0" i="0" u="none" strike="noStrike" cap="none">
              <a:solidFill>
                <a:srgbClr val="000000"/>
              </a:solidFill>
              <a:latin typeface="Poppins Light"/>
              <a:ea typeface="Poppins Light"/>
              <a:cs typeface="Poppins Light"/>
              <a:sym typeface="Poppins Light"/>
            </a:endParaRPr>
          </a:p>
        </p:txBody>
      </p:sp>
      <p:sp>
        <p:nvSpPr>
          <p:cNvPr id="704" name="Google Shape;704;g10eb183e25b_5_0"/>
          <p:cNvSpPr/>
          <p:nvPr/>
        </p:nvSpPr>
        <p:spPr>
          <a:xfrm>
            <a:off x="6184121" y="2534221"/>
            <a:ext cx="652353"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05" name="Google Shape;705;g10eb183e25b_5_0"/>
          <p:cNvSpPr/>
          <p:nvPr/>
        </p:nvSpPr>
        <p:spPr>
          <a:xfrm>
            <a:off x="6837124" y="2907184"/>
            <a:ext cx="660900"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06" name="Google Shape;706;g10eb183e25b_5_0"/>
          <p:cNvSpPr txBox="1"/>
          <p:nvPr/>
        </p:nvSpPr>
        <p:spPr>
          <a:xfrm>
            <a:off x="2831325" y="3185138"/>
            <a:ext cx="997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 bulan</a:t>
            </a:r>
            <a:endParaRPr sz="1300"/>
          </a:p>
        </p:txBody>
      </p:sp>
      <p:sp>
        <p:nvSpPr>
          <p:cNvPr id="707" name="Google Shape;707;g10eb183e25b_5_0"/>
          <p:cNvSpPr/>
          <p:nvPr/>
        </p:nvSpPr>
        <p:spPr>
          <a:xfrm>
            <a:off x="7193099" y="3246209"/>
            <a:ext cx="638400"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08" name="Google Shape;708;g10eb183e25b_5_0"/>
          <p:cNvSpPr/>
          <p:nvPr/>
        </p:nvSpPr>
        <p:spPr>
          <a:xfrm>
            <a:off x="7489575" y="3626597"/>
            <a:ext cx="660900"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09" name="Google Shape;709;g10eb183e25b_5_0"/>
          <p:cNvSpPr/>
          <p:nvPr/>
        </p:nvSpPr>
        <p:spPr>
          <a:xfrm>
            <a:off x="7490737" y="3988259"/>
            <a:ext cx="1967100"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10" name="Google Shape;710;g10eb183e25b_5_0"/>
          <p:cNvSpPr/>
          <p:nvPr/>
        </p:nvSpPr>
        <p:spPr>
          <a:xfrm>
            <a:off x="8808611" y="4324242"/>
            <a:ext cx="1316851"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11" name="Google Shape;711;g10eb183e25b_5_0"/>
          <p:cNvSpPr/>
          <p:nvPr/>
        </p:nvSpPr>
        <p:spPr>
          <a:xfrm>
            <a:off x="9752688" y="4695401"/>
            <a:ext cx="997800"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12" name="Google Shape;712;g10eb183e25b_5_0"/>
          <p:cNvSpPr/>
          <p:nvPr/>
        </p:nvSpPr>
        <p:spPr>
          <a:xfrm>
            <a:off x="10760987" y="5490634"/>
            <a:ext cx="659487" cy="152361"/>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13" name="Google Shape;713;g10eb183e25b_5_0"/>
          <p:cNvSpPr txBox="1"/>
          <p:nvPr/>
        </p:nvSpPr>
        <p:spPr>
          <a:xfrm>
            <a:off x="2828325" y="5019575"/>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a:t>
            </a:r>
            <a:r>
              <a:rPr lang="en-US" sz="1100" b="0" i="0" u="none" strike="noStrike" cap="none">
                <a:solidFill>
                  <a:srgbClr val="000000"/>
                </a:solidFill>
                <a:latin typeface="Poppins Light"/>
                <a:ea typeface="Poppins Light"/>
                <a:cs typeface="Poppins Light"/>
                <a:sym typeface="Poppins Light"/>
              </a:rPr>
              <a:t> </a:t>
            </a:r>
            <a:r>
              <a:rPr lang="en-US" sz="1100">
                <a:latin typeface="Poppins Light"/>
                <a:ea typeface="Poppins Light"/>
                <a:cs typeface="Poppins Light"/>
                <a:sym typeface="Poppins Light"/>
              </a:rPr>
              <a:t>bulan</a:t>
            </a:r>
            <a:endParaRPr sz="1300"/>
          </a:p>
        </p:txBody>
      </p:sp>
      <p:sp>
        <p:nvSpPr>
          <p:cNvPr id="714" name="Google Shape;714;g10eb183e25b_5_0"/>
          <p:cNvSpPr/>
          <p:nvPr/>
        </p:nvSpPr>
        <p:spPr>
          <a:xfrm>
            <a:off x="9448540" y="5085173"/>
            <a:ext cx="1965460" cy="160256"/>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19" name="Google Shape;719;g10eb183e25b_5_0"/>
          <p:cNvSpPr txBox="1"/>
          <p:nvPr/>
        </p:nvSpPr>
        <p:spPr>
          <a:xfrm>
            <a:off x="7515075" y="2764288"/>
            <a:ext cx="38865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a:t>
            </a:r>
            <a:r>
              <a:rPr lang="en-US" sz="1400" dirty="0" err="1">
                <a:latin typeface="Calibri"/>
                <a:ea typeface="Calibri"/>
                <a:cs typeface="Calibri"/>
                <a:sym typeface="Calibri"/>
              </a:rPr>
              <a:t>Selesai</a:t>
            </a:r>
            <a:r>
              <a:rPr lang="en-US" sz="1400" dirty="0">
                <a:latin typeface="Calibri"/>
                <a:ea typeface="Calibri"/>
                <a:cs typeface="Calibri"/>
                <a:sym typeface="Calibri"/>
              </a:rPr>
              <a:t> </a:t>
            </a:r>
            <a:r>
              <a:rPr lang="en-US" sz="1400" dirty="0" err="1">
                <a:latin typeface="Calibri"/>
                <a:ea typeface="Calibri"/>
                <a:cs typeface="Calibri"/>
                <a:sym typeface="Calibri"/>
              </a:rPr>
              <a:t>penyediaan</a:t>
            </a:r>
            <a:r>
              <a:rPr lang="en-US" sz="1400" dirty="0">
                <a:latin typeface="Calibri"/>
                <a:ea typeface="Calibri"/>
                <a:cs typeface="Calibri"/>
                <a:sym typeface="Calibri"/>
              </a:rPr>
              <a:t> </a:t>
            </a:r>
            <a:r>
              <a:rPr lang="en-US" sz="1400" dirty="0" err="1">
                <a:latin typeface="Calibri"/>
                <a:ea typeface="Calibri"/>
                <a:cs typeface="Calibri"/>
                <a:sym typeface="Calibri"/>
              </a:rPr>
              <a:t>sistem</a:t>
            </a:r>
            <a:r>
              <a:rPr lang="en-US" sz="1400" dirty="0">
                <a:latin typeface="Calibri"/>
                <a:ea typeface="Calibri"/>
                <a:cs typeface="Calibri"/>
                <a:sym typeface="Calibri"/>
              </a:rPr>
              <a:t> </a:t>
            </a:r>
            <a:endParaRPr sz="1400" dirty="0">
              <a:latin typeface="Calibri"/>
              <a:ea typeface="Calibri"/>
              <a:cs typeface="Calibri"/>
              <a:sym typeface="Calibri"/>
            </a:endParaRPr>
          </a:p>
        </p:txBody>
      </p:sp>
      <p:sp>
        <p:nvSpPr>
          <p:cNvPr id="720" name="Google Shape;720;g10eb183e25b_5_0"/>
          <p:cNvSpPr txBox="1"/>
          <p:nvPr/>
        </p:nvSpPr>
        <p:spPr>
          <a:xfrm>
            <a:off x="9467175" y="3604775"/>
            <a:ext cx="17490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Selesai </a:t>
            </a:r>
            <a:endParaRPr sz="1400">
              <a:latin typeface="Calibri"/>
              <a:ea typeface="Calibri"/>
              <a:cs typeface="Calibri"/>
              <a:sym typeface="Calibri"/>
            </a:endParaRPr>
          </a:p>
          <a:p>
            <a:pPr marL="0" lvl="0" indent="0" algn="l" rtl="0">
              <a:spcBef>
                <a:spcPts val="0"/>
              </a:spcBef>
              <a:spcAft>
                <a:spcPts val="0"/>
              </a:spcAft>
              <a:buNone/>
            </a:pPr>
            <a:r>
              <a:rPr lang="en-US" sz="1400">
                <a:latin typeface="Calibri"/>
                <a:ea typeface="Calibri"/>
                <a:cs typeface="Calibri"/>
                <a:sym typeface="Calibri"/>
              </a:rPr>
              <a:t>pembangunan sistem </a:t>
            </a:r>
            <a:endParaRPr sz="1400">
              <a:latin typeface="Calibri"/>
              <a:ea typeface="Calibri"/>
              <a:cs typeface="Calibri"/>
              <a:sym typeface="Calibri"/>
            </a:endParaRPr>
          </a:p>
        </p:txBody>
      </p:sp>
      <p:sp>
        <p:nvSpPr>
          <p:cNvPr id="721" name="Google Shape;721;g10eb183e25b_5_0"/>
          <p:cNvSpPr txBox="1"/>
          <p:nvPr/>
        </p:nvSpPr>
        <p:spPr>
          <a:xfrm>
            <a:off x="10007700" y="5611525"/>
            <a:ext cx="17490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a:t>
            </a:r>
          </a:p>
          <a:p>
            <a:pPr marL="0" lvl="0" indent="0" algn="l" rtl="0">
              <a:spcBef>
                <a:spcPts val="0"/>
              </a:spcBef>
              <a:spcAft>
                <a:spcPts val="0"/>
              </a:spcAft>
              <a:buNone/>
            </a:pPr>
            <a:r>
              <a:rPr lang="en-US" sz="1400" dirty="0" err="1">
                <a:latin typeface="Calibri"/>
                <a:ea typeface="Calibri"/>
                <a:cs typeface="Calibri"/>
                <a:sym typeface="Calibri"/>
              </a:rPr>
              <a:t>Selesai</a:t>
            </a:r>
            <a:r>
              <a:rPr lang="en-US" sz="1400" dirty="0">
                <a:latin typeface="Calibri"/>
                <a:ea typeface="Calibri"/>
                <a:cs typeface="Calibri"/>
                <a:sym typeface="Calibri"/>
              </a:rPr>
              <a:t> </a:t>
            </a:r>
            <a:endParaRPr sz="1400" dirty="0">
              <a:latin typeface="Calibri"/>
              <a:ea typeface="Calibri"/>
              <a:cs typeface="Calibri"/>
              <a:sym typeface="Calibri"/>
            </a:endParaRPr>
          </a:p>
          <a:p>
            <a:pPr marL="0" lvl="0" indent="0" algn="l" rtl="0">
              <a:spcBef>
                <a:spcPts val="0"/>
              </a:spcBef>
              <a:spcAft>
                <a:spcPts val="0"/>
              </a:spcAft>
              <a:buNone/>
            </a:pPr>
            <a:r>
              <a:rPr lang="en-US" sz="1400" dirty="0" err="1">
                <a:latin typeface="Calibri"/>
                <a:ea typeface="Calibri"/>
                <a:cs typeface="Calibri"/>
                <a:sym typeface="Calibri"/>
              </a:rPr>
              <a:t>ujilari</a:t>
            </a:r>
            <a:r>
              <a:rPr lang="en-US" sz="1400" dirty="0">
                <a:latin typeface="Calibri"/>
                <a:ea typeface="Calibri"/>
                <a:cs typeface="Calibri"/>
                <a:sym typeface="Calibri"/>
              </a:rPr>
              <a:t> </a:t>
            </a:r>
            <a:r>
              <a:rPr lang="en-US" sz="1400" dirty="0" err="1">
                <a:latin typeface="Calibri"/>
                <a:ea typeface="Calibri"/>
                <a:cs typeface="Calibri"/>
                <a:sym typeface="Calibri"/>
              </a:rPr>
              <a:t>sistem</a:t>
            </a:r>
            <a:r>
              <a:rPr lang="en-US" sz="1400" dirty="0">
                <a:latin typeface="Calibri"/>
                <a:ea typeface="Calibri"/>
                <a:cs typeface="Calibri"/>
                <a:sym typeface="Calibri"/>
              </a:rPr>
              <a:t> </a:t>
            </a:r>
            <a:endParaRPr sz="1400" dirty="0">
              <a:latin typeface="Calibri"/>
              <a:ea typeface="Calibri"/>
              <a:cs typeface="Calibri"/>
              <a:sym typeface="Calibri"/>
            </a:endParaRPr>
          </a:p>
        </p:txBody>
      </p:sp>
      <p:sp>
        <p:nvSpPr>
          <p:cNvPr id="123" name="Rectangle 122">
            <a:extLst>
              <a:ext uri="{FF2B5EF4-FFF2-40B4-BE49-F238E27FC236}">
                <a16:creationId xmlns:a16="http://schemas.microsoft.com/office/drawing/2014/main" id="{E5CA1480-7138-460B-BC61-54E58F89DE37}"/>
              </a:ext>
            </a:extLst>
          </p:cNvPr>
          <p:cNvSpPr/>
          <p:nvPr/>
        </p:nvSpPr>
        <p:spPr>
          <a:xfrm>
            <a:off x="0" y="88779"/>
            <a:ext cx="5902033"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PEMBANGUNAN VIRTUAL REALITY (VR)</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4" name="Rectangle 123">
            <a:extLst>
              <a:ext uri="{FF2B5EF4-FFF2-40B4-BE49-F238E27FC236}">
                <a16:creationId xmlns:a16="http://schemas.microsoft.com/office/drawing/2014/main" id="{E2D7CDE2-5A5F-4D9D-9A0C-D3A5BAA4DBB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5A620C70-0188-40DA-AA8A-7B1100772490}"/>
              </a:ext>
            </a:extLst>
          </p:cNvPr>
          <p:cNvSpPr/>
          <p:nvPr/>
        </p:nvSpPr>
        <p:spPr>
          <a:xfrm>
            <a:off x="6093581" y="102639"/>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D8C3641-D418-4C6C-9DB8-99DFBB21F67E}"/>
              </a:ext>
            </a:extLst>
          </p:cNvPr>
          <p:cNvSpPr/>
          <p:nvPr/>
        </p:nvSpPr>
        <p:spPr>
          <a:xfrm>
            <a:off x="6414790" y="79259"/>
            <a:ext cx="250902" cy="40379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DE9F2259-1886-4237-8685-F786B1B6FDE4}"/>
              </a:ext>
            </a:extLst>
          </p:cNvPr>
          <p:cNvSpPr/>
          <p:nvPr/>
        </p:nvSpPr>
        <p:spPr>
          <a:xfrm>
            <a:off x="6754758" y="88779"/>
            <a:ext cx="232799" cy="40379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106" name="Group 105">
            <a:extLst>
              <a:ext uri="{FF2B5EF4-FFF2-40B4-BE49-F238E27FC236}">
                <a16:creationId xmlns:a16="http://schemas.microsoft.com/office/drawing/2014/main" id="{34B5C812-0B34-4783-9DA3-9469FBD70CE1}"/>
              </a:ext>
            </a:extLst>
          </p:cNvPr>
          <p:cNvGrpSpPr/>
          <p:nvPr/>
        </p:nvGrpSpPr>
        <p:grpSpPr>
          <a:xfrm>
            <a:off x="-11996" y="0"/>
            <a:ext cx="12203996" cy="6871877"/>
            <a:chOff x="-11995" y="1"/>
            <a:chExt cx="12203996" cy="6871877"/>
          </a:xfrm>
        </p:grpSpPr>
        <p:sp>
          <p:nvSpPr>
            <p:cNvPr id="107" name="Google Shape;1542;p167">
              <a:extLst>
                <a:ext uri="{FF2B5EF4-FFF2-40B4-BE49-F238E27FC236}">
                  <a16:creationId xmlns:a16="http://schemas.microsoft.com/office/drawing/2014/main" id="{9D9241E6-8C4D-4BDE-A03C-87BB3009D991}"/>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108" name="Google Shape;1570;p167" descr="Logo, company name&#10;&#10;Description automatically generated">
              <a:extLst>
                <a:ext uri="{FF2B5EF4-FFF2-40B4-BE49-F238E27FC236}">
                  <a16:creationId xmlns:a16="http://schemas.microsoft.com/office/drawing/2014/main" id="{5592BCA8-FCC8-4E49-BF3E-FFB39E4F1902}"/>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109" name="Group 108">
              <a:extLst>
                <a:ext uri="{FF2B5EF4-FFF2-40B4-BE49-F238E27FC236}">
                  <a16:creationId xmlns:a16="http://schemas.microsoft.com/office/drawing/2014/main" id="{2F68045A-369B-46F8-B80B-2B2CFC7DFFFA}"/>
                </a:ext>
              </a:extLst>
            </p:cNvPr>
            <p:cNvGrpSpPr/>
            <p:nvPr/>
          </p:nvGrpSpPr>
          <p:grpSpPr>
            <a:xfrm>
              <a:off x="-11995" y="6043041"/>
              <a:ext cx="12203996" cy="828837"/>
              <a:chOff x="-11995" y="6043041"/>
              <a:chExt cx="12203996" cy="828837"/>
            </a:xfrm>
          </p:grpSpPr>
          <p:pic>
            <p:nvPicPr>
              <p:cNvPr id="110" name="Picture 109">
                <a:extLst>
                  <a:ext uri="{FF2B5EF4-FFF2-40B4-BE49-F238E27FC236}">
                    <a16:creationId xmlns:a16="http://schemas.microsoft.com/office/drawing/2014/main" id="{960E433A-8065-41CE-83A8-8CA8CF0C4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111" name="Group 110">
                <a:extLst>
                  <a:ext uri="{FF2B5EF4-FFF2-40B4-BE49-F238E27FC236}">
                    <a16:creationId xmlns:a16="http://schemas.microsoft.com/office/drawing/2014/main" id="{3309BA51-B79B-474F-A30F-A79650C7083D}"/>
                  </a:ext>
                </a:extLst>
              </p:cNvPr>
              <p:cNvGrpSpPr/>
              <p:nvPr/>
            </p:nvGrpSpPr>
            <p:grpSpPr>
              <a:xfrm>
                <a:off x="1561739" y="6627845"/>
                <a:ext cx="3540864" cy="241516"/>
                <a:chOff x="1561739" y="6627845"/>
                <a:chExt cx="3540864" cy="241516"/>
              </a:xfrm>
            </p:grpSpPr>
            <p:pic>
              <p:nvPicPr>
                <p:cNvPr id="116" name="Google Shape;1546;p167">
                  <a:extLst>
                    <a:ext uri="{FF2B5EF4-FFF2-40B4-BE49-F238E27FC236}">
                      <a16:creationId xmlns:a16="http://schemas.microsoft.com/office/drawing/2014/main" id="{C6B55CFD-70ED-4A44-A88A-D6A9316C0FEF}"/>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117" name="Google Shape;1547;p167">
                  <a:extLst>
                    <a:ext uri="{FF2B5EF4-FFF2-40B4-BE49-F238E27FC236}">
                      <a16:creationId xmlns:a16="http://schemas.microsoft.com/office/drawing/2014/main" id="{EC1A912E-F376-472C-9378-D39BF7160FE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112" name="Google Shape;1548;p167">
                <a:extLst>
                  <a:ext uri="{FF2B5EF4-FFF2-40B4-BE49-F238E27FC236}">
                    <a16:creationId xmlns:a16="http://schemas.microsoft.com/office/drawing/2014/main" id="{F9486B9E-1E5E-49F9-802B-4CAFAECC0CE1}"/>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113" name="Group 112">
                <a:extLst>
                  <a:ext uri="{FF2B5EF4-FFF2-40B4-BE49-F238E27FC236}">
                    <a16:creationId xmlns:a16="http://schemas.microsoft.com/office/drawing/2014/main" id="{D3C235B8-60E1-4F5F-838F-EEDA756FD024}"/>
                  </a:ext>
                </a:extLst>
              </p:cNvPr>
              <p:cNvGrpSpPr/>
              <p:nvPr/>
            </p:nvGrpSpPr>
            <p:grpSpPr>
              <a:xfrm>
                <a:off x="9555669" y="6135729"/>
                <a:ext cx="2002917" cy="620087"/>
                <a:chOff x="9693783" y="6029325"/>
                <a:chExt cx="2002917" cy="620087"/>
              </a:xfrm>
            </p:grpSpPr>
            <p:sp>
              <p:nvSpPr>
                <p:cNvPr id="114" name="Rectangle 113">
                  <a:extLst>
                    <a:ext uri="{FF2B5EF4-FFF2-40B4-BE49-F238E27FC236}">
                      <a16:creationId xmlns:a16="http://schemas.microsoft.com/office/drawing/2014/main" id="{8029FB83-ED29-48BF-9BA2-7AF34F40BFE9}"/>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descr="A picture containing text&#10;&#10;Description automatically generated">
                  <a:extLst>
                    <a:ext uri="{FF2B5EF4-FFF2-40B4-BE49-F238E27FC236}">
                      <a16:creationId xmlns:a16="http://schemas.microsoft.com/office/drawing/2014/main" id="{5326E1AC-472C-4FCF-A7F4-8F47D742F10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726" name="Google Shape;726;g10eb183e25b_2_883"/>
          <p:cNvSpPr/>
          <p:nvPr/>
        </p:nvSpPr>
        <p:spPr>
          <a:xfrm>
            <a:off x="3561431" y="168350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27" name="Google Shape;727;g10eb183e25b_2_883"/>
          <p:cNvSpPr/>
          <p:nvPr/>
        </p:nvSpPr>
        <p:spPr>
          <a:xfrm>
            <a:off x="4217144" y="168350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28" name="Google Shape;728;g10eb183e25b_2_883"/>
          <p:cNvSpPr/>
          <p:nvPr/>
        </p:nvSpPr>
        <p:spPr>
          <a:xfrm>
            <a:off x="4872857" y="168350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29" name="Google Shape;729;g10eb183e25b_2_883"/>
          <p:cNvSpPr/>
          <p:nvPr/>
        </p:nvSpPr>
        <p:spPr>
          <a:xfrm>
            <a:off x="5528570" y="168350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0" name="Google Shape;730;g10eb183e25b_2_883"/>
          <p:cNvSpPr/>
          <p:nvPr/>
        </p:nvSpPr>
        <p:spPr>
          <a:xfrm>
            <a:off x="6184283" y="168350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1" name="Google Shape;731;g10eb183e25b_2_883"/>
          <p:cNvSpPr/>
          <p:nvPr/>
        </p:nvSpPr>
        <p:spPr>
          <a:xfrm>
            <a:off x="6839996" y="168350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2" name="Google Shape;732;g10eb183e25b_2_883"/>
          <p:cNvSpPr/>
          <p:nvPr/>
        </p:nvSpPr>
        <p:spPr>
          <a:xfrm>
            <a:off x="7495709" y="168350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3" name="Google Shape;733;g10eb183e25b_2_883"/>
          <p:cNvSpPr/>
          <p:nvPr/>
        </p:nvSpPr>
        <p:spPr>
          <a:xfrm>
            <a:off x="8151422" y="168350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4" name="Google Shape;734;g10eb183e25b_2_883"/>
          <p:cNvSpPr/>
          <p:nvPr/>
        </p:nvSpPr>
        <p:spPr>
          <a:xfrm>
            <a:off x="8807135" y="168350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5" name="Google Shape;735;g10eb183e25b_2_883"/>
          <p:cNvSpPr/>
          <p:nvPr/>
        </p:nvSpPr>
        <p:spPr>
          <a:xfrm>
            <a:off x="9462848" y="168350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6" name="Google Shape;736;g10eb183e25b_2_883"/>
          <p:cNvSpPr/>
          <p:nvPr/>
        </p:nvSpPr>
        <p:spPr>
          <a:xfrm>
            <a:off x="10118561" y="1683509"/>
            <a:ext cx="655800" cy="3618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7" name="Google Shape;737;g10eb183e25b_2_883"/>
          <p:cNvSpPr/>
          <p:nvPr/>
        </p:nvSpPr>
        <p:spPr>
          <a:xfrm>
            <a:off x="10774274" y="1683509"/>
            <a:ext cx="6558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8" name="Google Shape;738;g10eb183e25b_2_883"/>
          <p:cNvSpPr/>
          <p:nvPr/>
        </p:nvSpPr>
        <p:spPr>
          <a:xfrm>
            <a:off x="320037" y="1679070"/>
            <a:ext cx="2498400" cy="377400"/>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39" name="Google Shape;739;g10eb183e25b_2_883"/>
          <p:cNvSpPr/>
          <p:nvPr/>
        </p:nvSpPr>
        <p:spPr>
          <a:xfrm>
            <a:off x="2823377" y="1683509"/>
            <a:ext cx="738000" cy="361800"/>
          </a:xfrm>
          <a:prstGeom prst="rect">
            <a:avLst/>
          </a:prstGeom>
          <a:solidFill>
            <a:srgbClr val="8CB3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40" name="Google Shape;740;g10eb183e25b_2_883"/>
          <p:cNvSpPr txBox="1"/>
          <p:nvPr/>
        </p:nvSpPr>
        <p:spPr>
          <a:xfrm>
            <a:off x="3594259" y="1695868"/>
            <a:ext cx="5823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JAN</a:t>
            </a:r>
            <a:endParaRPr sz="1100"/>
          </a:p>
        </p:txBody>
      </p:sp>
      <p:sp>
        <p:nvSpPr>
          <p:cNvPr id="741" name="Google Shape;741;g10eb183e25b_2_883"/>
          <p:cNvSpPr txBox="1"/>
          <p:nvPr/>
        </p:nvSpPr>
        <p:spPr>
          <a:xfrm>
            <a:off x="4276134" y="1695868"/>
            <a:ext cx="5325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FEB</a:t>
            </a:r>
            <a:endParaRPr sz="1100"/>
          </a:p>
        </p:txBody>
      </p:sp>
      <p:sp>
        <p:nvSpPr>
          <p:cNvPr id="742" name="Google Shape;742;g10eb183e25b_2_883"/>
          <p:cNvSpPr txBox="1"/>
          <p:nvPr/>
        </p:nvSpPr>
        <p:spPr>
          <a:xfrm>
            <a:off x="4867850" y="1695868"/>
            <a:ext cx="6609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MAR</a:t>
            </a:r>
            <a:endParaRPr sz="1100"/>
          </a:p>
        </p:txBody>
      </p:sp>
      <p:sp>
        <p:nvSpPr>
          <p:cNvPr id="743" name="Google Shape;743;g10eb183e25b_2_883"/>
          <p:cNvSpPr txBox="1"/>
          <p:nvPr/>
        </p:nvSpPr>
        <p:spPr>
          <a:xfrm>
            <a:off x="5560171" y="1695868"/>
            <a:ext cx="590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APR</a:t>
            </a:r>
            <a:endParaRPr sz="1100"/>
          </a:p>
        </p:txBody>
      </p:sp>
      <p:sp>
        <p:nvSpPr>
          <p:cNvPr id="744" name="Google Shape;744;g10eb183e25b_2_883"/>
          <p:cNvSpPr txBox="1"/>
          <p:nvPr/>
        </p:nvSpPr>
        <p:spPr>
          <a:xfrm>
            <a:off x="10820202" y="1695868"/>
            <a:ext cx="5727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DEC</a:t>
            </a:r>
            <a:endParaRPr sz="1100"/>
          </a:p>
        </p:txBody>
      </p:sp>
      <p:sp>
        <p:nvSpPr>
          <p:cNvPr id="745" name="Google Shape;745;g10eb183e25b_2_883"/>
          <p:cNvSpPr txBox="1"/>
          <p:nvPr/>
        </p:nvSpPr>
        <p:spPr>
          <a:xfrm>
            <a:off x="7556148" y="1695868"/>
            <a:ext cx="5292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JUL</a:t>
            </a:r>
            <a:endParaRPr sz="1100"/>
          </a:p>
        </p:txBody>
      </p:sp>
      <p:sp>
        <p:nvSpPr>
          <p:cNvPr id="746" name="Google Shape;746;g10eb183e25b_2_883"/>
          <p:cNvSpPr txBox="1"/>
          <p:nvPr/>
        </p:nvSpPr>
        <p:spPr>
          <a:xfrm>
            <a:off x="8163859" y="1695868"/>
            <a:ext cx="6240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AUG</a:t>
            </a:r>
            <a:endParaRPr sz="1100"/>
          </a:p>
        </p:txBody>
      </p:sp>
      <p:sp>
        <p:nvSpPr>
          <p:cNvPr id="747" name="Google Shape;747;g10eb183e25b_2_883"/>
          <p:cNvSpPr txBox="1"/>
          <p:nvPr/>
        </p:nvSpPr>
        <p:spPr>
          <a:xfrm>
            <a:off x="8815327" y="1695868"/>
            <a:ext cx="656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SEPT</a:t>
            </a:r>
            <a:endParaRPr sz="1100"/>
          </a:p>
        </p:txBody>
      </p:sp>
      <p:sp>
        <p:nvSpPr>
          <p:cNvPr id="748" name="Google Shape;748;g10eb183e25b_2_883"/>
          <p:cNvSpPr txBox="1"/>
          <p:nvPr/>
        </p:nvSpPr>
        <p:spPr>
          <a:xfrm>
            <a:off x="9499730" y="1695868"/>
            <a:ext cx="5886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OCT</a:t>
            </a:r>
            <a:endParaRPr sz="1100"/>
          </a:p>
        </p:txBody>
      </p:sp>
      <p:sp>
        <p:nvSpPr>
          <p:cNvPr id="749" name="Google Shape;749;g10eb183e25b_2_883"/>
          <p:cNvSpPr txBox="1"/>
          <p:nvPr/>
        </p:nvSpPr>
        <p:spPr>
          <a:xfrm>
            <a:off x="6182272" y="1695868"/>
            <a:ext cx="6510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MAY</a:t>
            </a:r>
            <a:endParaRPr sz="1100"/>
          </a:p>
        </p:txBody>
      </p:sp>
      <p:sp>
        <p:nvSpPr>
          <p:cNvPr id="750" name="Google Shape;750;g10eb183e25b_2_883"/>
          <p:cNvSpPr txBox="1"/>
          <p:nvPr/>
        </p:nvSpPr>
        <p:spPr>
          <a:xfrm>
            <a:off x="6875411" y="1695868"/>
            <a:ext cx="587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JUN</a:t>
            </a:r>
            <a:endParaRPr sz="1100"/>
          </a:p>
        </p:txBody>
      </p:sp>
      <p:sp>
        <p:nvSpPr>
          <p:cNvPr id="751" name="Google Shape;751;g10eb183e25b_2_883"/>
          <p:cNvSpPr txBox="1"/>
          <p:nvPr/>
        </p:nvSpPr>
        <p:spPr>
          <a:xfrm>
            <a:off x="10127921" y="1695868"/>
            <a:ext cx="6384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NOV</a:t>
            </a:r>
            <a:endParaRPr sz="1100"/>
          </a:p>
        </p:txBody>
      </p:sp>
      <p:sp>
        <p:nvSpPr>
          <p:cNvPr id="752" name="Google Shape;752;g10eb183e25b_2_883"/>
          <p:cNvSpPr txBox="1"/>
          <p:nvPr/>
        </p:nvSpPr>
        <p:spPr>
          <a:xfrm>
            <a:off x="2797113" y="1714091"/>
            <a:ext cx="797100" cy="276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200" b="1" i="0" u="none" strike="noStrike" cap="none">
                <a:solidFill>
                  <a:srgbClr val="FFFFFF"/>
                </a:solidFill>
                <a:latin typeface="Poppins"/>
                <a:ea typeface="Poppins"/>
                <a:cs typeface="Poppins"/>
                <a:sym typeface="Poppins"/>
              </a:rPr>
              <a:t>PERIOD</a:t>
            </a:r>
            <a:endParaRPr/>
          </a:p>
        </p:txBody>
      </p:sp>
      <p:sp>
        <p:nvSpPr>
          <p:cNvPr id="753" name="Google Shape;753;g10eb183e25b_2_883"/>
          <p:cNvSpPr txBox="1"/>
          <p:nvPr/>
        </p:nvSpPr>
        <p:spPr>
          <a:xfrm>
            <a:off x="1176990" y="1695870"/>
            <a:ext cx="13338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TASKS</a:t>
            </a:r>
            <a:endParaRPr sz="1000"/>
          </a:p>
        </p:txBody>
      </p:sp>
      <p:sp>
        <p:nvSpPr>
          <p:cNvPr id="754" name="Google Shape;754;g10eb183e25b_2_883"/>
          <p:cNvSpPr/>
          <p:nvPr/>
        </p:nvSpPr>
        <p:spPr>
          <a:xfrm>
            <a:off x="3561432" y="132184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55" name="Google Shape;755;g10eb183e25b_2_883"/>
          <p:cNvSpPr txBox="1"/>
          <p:nvPr/>
        </p:nvSpPr>
        <p:spPr>
          <a:xfrm>
            <a:off x="3934694" y="1332597"/>
            <a:ext cx="12171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1</a:t>
            </a:r>
            <a:r>
              <a:rPr lang="en-US" sz="1300" b="1" i="0" u="none" strike="noStrike" cap="none" baseline="30000">
                <a:solidFill>
                  <a:srgbClr val="FFFFFF"/>
                </a:solidFill>
                <a:latin typeface="Poppins"/>
                <a:ea typeface="Poppins"/>
                <a:cs typeface="Poppins"/>
                <a:sym typeface="Poppins"/>
              </a:rPr>
              <a:t>st</a:t>
            </a:r>
            <a:r>
              <a:rPr lang="en-US" sz="1300" b="1" i="0" u="none" strike="noStrike" cap="none">
                <a:solidFill>
                  <a:srgbClr val="FFFFFF"/>
                </a:solidFill>
                <a:latin typeface="Poppins"/>
                <a:ea typeface="Poppins"/>
                <a:cs typeface="Poppins"/>
                <a:sym typeface="Poppins"/>
              </a:rPr>
              <a:t> Quarter</a:t>
            </a:r>
            <a:endParaRPr sz="1100"/>
          </a:p>
        </p:txBody>
      </p:sp>
      <p:sp>
        <p:nvSpPr>
          <p:cNvPr id="756" name="Google Shape;756;g10eb183e25b_2_883"/>
          <p:cNvSpPr/>
          <p:nvPr/>
        </p:nvSpPr>
        <p:spPr>
          <a:xfrm>
            <a:off x="5528571" y="132184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57" name="Google Shape;757;g10eb183e25b_2_883"/>
          <p:cNvSpPr txBox="1"/>
          <p:nvPr/>
        </p:nvSpPr>
        <p:spPr>
          <a:xfrm>
            <a:off x="5874584" y="1332597"/>
            <a:ext cx="12714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2</a:t>
            </a:r>
            <a:r>
              <a:rPr lang="en-US" sz="1300" b="1" i="0" u="none" strike="noStrike" cap="none" baseline="30000">
                <a:solidFill>
                  <a:srgbClr val="FFFFFF"/>
                </a:solidFill>
                <a:latin typeface="Poppins"/>
                <a:ea typeface="Poppins"/>
                <a:cs typeface="Poppins"/>
                <a:sym typeface="Poppins"/>
              </a:rPr>
              <a:t>nd</a:t>
            </a:r>
            <a:r>
              <a:rPr lang="en-US" sz="1300" b="1" i="0" u="none" strike="noStrike" cap="none">
                <a:solidFill>
                  <a:srgbClr val="FFFFFF"/>
                </a:solidFill>
                <a:latin typeface="Poppins"/>
                <a:ea typeface="Poppins"/>
                <a:cs typeface="Poppins"/>
                <a:sym typeface="Poppins"/>
              </a:rPr>
              <a:t> Quarter</a:t>
            </a:r>
            <a:endParaRPr sz="1100"/>
          </a:p>
        </p:txBody>
      </p:sp>
      <p:sp>
        <p:nvSpPr>
          <p:cNvPr id="758" name="Google Shape;758;g10eb183e25b_2_883"/>
          <p:cNvSpPr/>
          <p:nvPr/>
        </p:nvSpPr>
        <p:spPr>
          <a:xfrm>
            <a:off x="7495710" y="132184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59" name="Google Shape;759;g10eb183e25b_2_883"/>
          <p:cNvSpPr txBox="1"/>
          <p:nvPr/>
        </p:nvSpPr>
        <p:spPr>
          <a:xfrm>
            <a:off x="7856148" y="1332597"/>
            <a:ext cx="12426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3</a:t>
            </a:r>
            <a:r>
              <a:rPr lang="en-US" sz="1300" b="1" i="0" u="none" strike="noStrike" cap="none" baseline="30000">
                <a:solidFill>
                  <a:srgbClr val="FFFFFF"/>
                </a:solidFill>
                <a:latin typeface="Poppins"/>
                <a:ea typeface="Poppins"/>
                <a:cs typeface="Poppins"/>
                <a:sym typeface="Poppins"/>
              </a:rPr>
              <a:t>rd</a:t>
            </a:r>
            <a:r>
              <a:rPr lang="en-US" sz="1300" b="1" i="0" u="none" strike="noStrike" cap="none">
                <a:solidFill>
                  <a:srgbClr val="FFFFFF"/>
                </a:solidFill>
                <a:latin typeface="Poppins"/>
                <a:ea typeface="Poppins"/>
                <a:cs typeface="Poppins"/>
                <a:sym typeface="Poppins"/>
              </a:rPr>
              <a:t> Quarter</a:t>
            </a:r>
            <a:endParaRPr sz="1100"/>
          </a:p>
        </p:txBody>
      </p:sp>
      <p:sp>
        <p:nvSpPr>
          <p:cNvPr id="760" name="Google Shape;760;g10eb183e25b_2_883"/>
          <p:cNvSpPr/>
          <p:nvPr/>
        </p:nvSpPr>
        <p:spPr>
          <a:xfrm>
            <a:off x="9462849" y="1321843"/>
            <a:ext cx="1967100" cy="36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61" name="Google Shape;761;g10eb183e25b_2_883"/>
          <p:cNvSpPr txBox="1"/>
          <p:nvPr/>
        </p:nvSpPr>
        <p:spPr>
          <a:xfrm>
            <a:off x="9825693" y="1332597"/>
            <a:ext cx="1237800" cy="292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00" b="1" i="0" u="none" strike="noStrike" cap="none">
                <a:solidFill>
                  <a:srgbClr val="FFFFFF"/>
                </a:solidFill>
                <a:latin typeface="Poppins"/>
                <a:ea typeface="Poppins"/>
                <a:cs typeface="Poppins"/>
                <a:sym typeface="Poppins"/>
              </a:rPr>
              <a:t>4</a:t>
            </a:r>
            <a:r>
              <a:rPr lang="en-US" sz="1300" b="1" i="0" u="none" strike="noStrike" cap="none" baseline="30000">
                <a:solidFill>
                  <a:srgbClr val="FFFFFF"/>
                </a:solidFill>
                <a:latin typeface="Poppins"/>
                <a:ea typeface="Poppins"/>
                <a:cs typeface="Poppins"/>
                <a:sym typeface="Poppins"/>
              </a:rPr>
              <a:t>th</a:t>
            </a:r>
            <a:r>
              <a:rPr lang="en-US" sz="1300" b="1" i="0" u="none" strike="noStrike" cap="none">
                <a:solidFill>
                  <a:srgbClr val="FFFFFF"/>
                </a:solidFill>
                <a:latin typeface="Poppins"/>
                <a:ea typeface="Poppins"/>
                <a:cs typeface="Poppins"/>
                <a:sym typeface="Poppins"/>
              </a:rPr>
              <a:t> Quarter</a:t>
            </a:r>
            <a:endParaRPr sz="1100"/>
          </a:p>
        </p:txBody>
      </p:sp>
      <p:sp>
        <p:nvSpPr>
          <p:cNvPr id="762" name="Google Shape;762;g10eb183e25b_2_883"/>
          <p:cNvSpPr/>
          <p:nvPr/>
        </p:nvSpPr>
        <p:spPr>
          <a:xfrm>
            <a:off x="323337" y="2044720"/>
            <a:ext cx="11109900" cy="36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cxnSp>
        <p:nvCxnSpPr>
          <p:cNvPr id="763" name="Google Shape;763;g10eb183e25b_2_883"/>
          <p:cNvCxnSpPr/>
          <p:nvPr/>
        </p:nvCxnSpPr>
        <p:spPr>
          <a:xfrm rot="10800000">
            <a:off x="3539012" y="2045064"/>
            <a:ext cx="51900" cy="3832200"/>
          </a:xfrm>
          <a:prstGeom prst="straightConnector1">
            <a:avLst/>
          </a:prstGeom>
          <a:noFill/>
          <a:ln w="19050" cap="flat" cmpd="sng">
            <a:solidFill>
              <a:srgbClr val="D8D8D8"/>
            </a:solidFill>
            <a:prstDash val="solid"/>
            <a:round/>
            <a:headEnd type="none" w="sm" len="sm"/>
            <a:tailEnd type="none" w="sm" len="sm"/>
          </a:ln>
        </p:spPr>
      </p:cxnSp>
      <p:cxnSp>
        <p:nvCxnSpPr>
          <p:cNvPr id="764" name="Google Shape;764;g10eb183e25b_2_883"/>
          <p:cNvCxnSpPr/>
          <p:nvPr/>
        </p:nvCxnSpPr>
        <p:spPr>
          <a:xfrm rot="10800000">
            <a:off x="4213712" y="2045364"/>
            <a:ext cx="63000" cy="3831900"/>
          </a:xfrm>
          <a:prstGeom prst="straightConnector1">
            <a:avLst/>
          </a:prstGeom>
          <a:noFill/>
          <a:ln w="19050" cap="flat" cmpd="sng">
            <a:solidFill>
              <a:srgbClr val="D8D8D8"/>
            </a:solidFill>
            <a:prstDash val="solid"/>
            <a:round/>
            <a:headEnd type="none" w="sm" len="sm"/>
            <a:tailEnd type="none" w="sm" len="sm"/>
          </a:ln>
        </p:spPr>
      </p:cxnSp>
      <p:cxnSp>
        <p:nvCxnSpPr>
          <p:cNvPr id="765" name="Google Shape;765;g10eb183e25b_2_883"/>
          <p:cNvCxnSpPr/>
          <p:nvPr/>
        </p:nvCxnSpPr>
        <p:spPr>
          <a:xfrm rot="10800000">
            <a:off x="4872812" y="2045021"/>
            <a:ext cx="51600" cy="3868200"/>
          </a:xfrm>
          <a:prstGeom prst="straightConnector1">
            <a:avLst/>
          </a:prstGeom>
          <a:noFill/>
          <a:ln w="19050" cap="flat" cmpd="sng">
            <a:solidFill>
              <a:srgbClr val="D8D8D8"/>
            </a:solidFill>
            <a:prstDash val="solid"/>
            <a:round/>
            <a:headEnd type="none" w="sm" len="sm"/>
            <a:tailEnd type="none" w="sm" len="sm"/>
          </a:ln>
        </p:spPr>
      </p:cxnSp>
      <p:cxnSp>
        <p:nvCxnSpPr>
          <p:cNvPr id="766" name="Google Shape;766;g10eb183e25b_2_883"/>
          <p:cNvCxnSpPr/>
          <p:nvPr/>
        </p:nvCxnSpPr>
        <p:spPr>
          <a:xfrm rot="10800000">
            <a:off x="5525312" y="2045347"/>
            <a:ext cx="46800" cy="3846300"/>
          </a:xfrm>
          <a:prstGeom prst="straightConnector1">
            <a:avLst/>
          </a:prstGeom>
          <a:noFill/>
          <a:ln w="19050" cap="flat" cmpd="sng">
            <a:solidFill>
              <a:srgbClr val="D8D8D8"/>
            </a:solidFill>
            <a:prstDash val="solid"/>
            <a:round/>
            <a:headEnd type="none" w="sm" len="sm"/>
            <a:tailEnd type="none" w="sm" len="sm"/>
          </a:ln>
        </p:spPr>
      </p:cxnSp>
      <p:cxnSp>
        <p:nvCxnSpPr>
          <p:cNvPr id="767" name="Google Shape;767;g10eb183e25b_2_883"/>
          <p:cNvCxnSpPr/>
          <p:nvPr/>
        </p:nvCxnSpPr>
        <p:spPr>
          <a:xfrm rot="10800000">
            <a:off x="6184187" y="2045030"/>
            <a:ext cx="26100" cy="3861000"/>
          </a:xfrm>
          <a:prstGeom prst="straightConnector1">
            <a:avLst/>
          </a:prstGeom>
          <a:noFill/>
          <a:ln w="19050" cap="flat" cmpd="sng">
            <a:solidFill>
              <a:srgbClr val="D8D8D8"/>
            </a:solidFill>
            <a:prstDash val="solid"/>
            <a:round/>
            <a:headEnd type="none" w="sm" len="sm"/>
            <a:tailEnd type="none" w="sm" len="sm"/>
          </a:ln>
        </p:spPr>
      </p:cxnSp>
      <p:cxnSp>
        <p:nvCxnSpPr>
          <p:cNvPr id="768" name="Google Shape;768;g10eb183e25b_2_883"/>
          <p:cNvCxnSpPr/>
          <p:nvPr/>
        </p:nvCxnSpPr>
        <p:spPr>
          <a:xfrm rot="10800000" flipH="1">
            <a:off x="6829412" y="2045030"/>
            <a:ext cx="3600" cy="3861000"/>
          </a:xfrm>
          <a:prstGeom prst="straightConnector1">
            <a:avLst/>
          </a:prstGeom>
          <a:noFill/>
          <a:ln w="19050" cap="flat" cmpd="sng">
            <a:solidFill>
              <a:srgbClr val="D8D8D8"/>
            </a:solidFill>
            <a:prstDash val="solid"/>
            <a:round/>
            <a:headEnd type="none" w="sm" len="sm"/>
            <a:tailEnd type="none" w="sm" len="sm"/>
          </a:ln>
        </p:spPr>
      </p:cxnSp>
      <p:cxnSp>
        <p:nvCxnSpPr>
          <p:cNvPr id="769" name="Google Shape;769;g10eb183e25b_2_883"/>
          <p:cNvCxnSpPr/>
          <p:nvPr/>
        </p:nvCxnSpPr>
        <p:spPr>
          <a:xfrm rot="10800000">
            <a:off x="7495562" y="2045304"/>
            <a:ext cx="600" cy="3882300"/>
          </a:xfrm>
          <a:prstGeom prst="straightConnector1">
            <a:avLst/>
          </a:prstGeom>
          <a:noFill/>
          <a:ln w="19050" cap="flat" cmpd="sng">
            <a:solidFill>
              <a:srgbClr val="D8D8D8"/>
            </a:solidFill>
            <a:prstDash val="solid"/>
            <a:round/>
            <a:headEnd type="none" w="sm" len="sm"/>
            <a:tailEnd type="none" w="sm" len="sm"/>
          </a:ln>
        </p:spPr>
      </p:cxnSp>
      <p:cxnSp>
        <p:nvCxnSpPr>
          <p:cNvPr id="770" name="Google Shape;770;g10eb183e25b_2_883"/>
          <p:cNvCxnSpPr/>
          <p:nvPr/>
        </p:nvCxnSpPr>
        <p:spPr>
          <a:xfrm rot="10800000" flipH="1">
            <a:off x="8124812" y="2045356"/>
            <a:ext cx="23100" cy="3839100"/>
          </a:xfrm>
          <a:prstGeom prst="straightConnector1">
            <a:avLst/>
          </a:prstGeom>
          <a:noFill/>
          <a:ln w="19050" cap="flat" cmpd="sng">
            <a:solidFill>
              <a:srgbClr val="D8D8D8"/>
            </a:solidFill>
            <a:prstDash val="solid"/>
            <a:round/>
            <a:headEnd type="none" w="sm" len="sm"/>
            <a:tailEnd type="none" w="sm" len="sm"/>
          </a:ln>
        </p:spPr>
      </p:cxnSp>
      <p:cxnSp>
        <p:nvCxnSpPr>
          <p:cNvPr id="771" name="Google Shape;771;g10eb183e25b_2_883"/>
          <p:cNvCxnSpPr/>
          <p:nvPr/>
        </p:nvCxnSpPr>
        <p:spPr>
          <a:xfrm rot="10800000">
            <a:off x="8807012" y="2045056"/>
            <a:ext cx="3600" cy="3839400"/>
          </a:xfrm>
          <a:prstGeom prst="straightConnector1">
            <a:avLst/>
          </a:prstGeom>
          <a:noFill/>
          <a:ln w="19050" cap="flat" cmpd="sng">
            <a:solidFill>
              <a:srgbClr val="D8D8D8"/>
            </a:solidFill>
            <a:prstDash val="solid"/>
            <a:round/>
            <a:headEnd type="none" w="sm" len="sm"/>
            <a:tailEnd type="none" w="sm" len="sm"/>
          </a:ln>
        </p:spPr>
      </p:cxnSp>
      <p:cxnSp>
        <p:nvCxnSpPr>
          <p:cNvPr id="772" name="Google Shape;772;g10eb183e25b_2_883"/>
          <p:cNvCxnSpPr/>
          <p:nvPr/>
        </p:nvCxnSpPr>
        <p:spPr>
          <a:xfrm rot="10800000" flipH="1">
            <a:off x="9448787" y="2045030"/>
            <a:ext cx="9900" cy="3861000"/>
          </a:xfrm>
          <a:prstGeom prst="straightConnector1">
            <a:avLst/>
          </a:prstGeom>
          <a:noFill/>
          <a:ln w="19050" cap="flat" cmpd="sng">
            <a:solidFill>
              <a:srgbClr val="D8D8D8"/>
            </a:solidFill>
            <a:prstDash val="solid"/>
            <a:round/>
            <a:headEnd type="none" w="sm" len="sm"/>
            <a:tailEnd type="none" w="sm" len="sm"/>
          </a:ln>
        </p:spPr>
      </p:cxnSp>
      <p:cxnSp>
        <p:nvCxnSpPr>
          <p:cNvPr id="773" name="Google Shape;773;g10eb183e25b_2_883"/>
          <p:cNvCxnSpPr/>
          <p:nvPr/>
        </p:nvCxnSpPr>
        <p:spPr>
          <a:xfrm rot="10800000" flipH="1">
            <a:off x="10115537" y="2045004"/>
            <a:ext cx="3000" cy="3882600"/>
          </a:xfrm>
          <a:prstGeom prst="straightConnector1">
            <a:avLst/>
          </a:prstGeom>
          <a:noFill/>
          <a:ln w="19050" cap="flat" cmpd="sng">
            <a:solidFill>
              <a:srgbClr val="D8D8D8"/>
            </a:solidFill>
            <a:prstDash val="solid"/>
            <a:round/>
            <a:headEnd type="none" w="sm" len="sm"/>
            <a:tailEnd type="none" w="sm" len="sm"/>
          </a:ln>
        </p:spPr>
      </p:cxnSp>
      <p:cxnSp>
        <p:nvCxnSpPr>
          <p:cNvPr id="774" name="Google Shape;774;g10eb183e25b_2_883"/>
          <p:cNvCxnSpPr/>
          <p:nvPr/>
        </p:nvCxnSpPr>
        <p:spPr>
          <a:xfrm rot="10800000" flipH="1">
            <a:off x="10753712" y="2045030"/>
            <a:ext cx="17400" cy="3861000"/>
          </a:xfrm>
          <a:prstGeom prst="straightConnector1">
            <a:avLst/>
          </a:prstGeom>
          <a:noFill/>
          <a:ln w="19050" cap="flat" cmpd="sng">
            <a:solidFill>
              <a:srgbClr val="D8D8D8"/>
            </a:solidFill>
            <a:prstDash val="solid"/>
            <a:round/>
            <a:headEnd type="none" w="sm" len="sm"/>
            <a:tailEnd type="none" w="sm" len="sm"/>
          </a:ln>
        </p:spPr>
      </p:cxnSp>
      <p:cxnSp>
        <p:nvCxnSpPr>
          <p:cNvPr id="775" name="Google Shape;775;g10eb183e25b_2_883"/>
          <p:cNvCxnSpPr/>
          <p:nvPr/>
        </p:nvCxnSpPr>
        <p:spPr>
          <a:xfrm rot="10800000" flipH="1">
            <a:off x="11420462" y="2044995"/>
            <a:ext cx="6300" cy="3889800"/>
          </a:xfrm>
          <a:prstGeom prst="straightConnector1">
            <a:avLst/>
          </a:prstGeom>
          <a:noFill/>
          <a:ln w="19050" cap="flat" cmpd="sng">
            <a:solidFill>
              <a:srgbClr val="D8D8D8"/>
            </a:solidFill>
            <a:prstDash val="solid"/>
            <a:round/>
            <a:headEnd type="none" w="sm" len="sm"/>
            <a:tailEnd type="none" w="sm" len="sm"/>
          </a:ln>
        </p:spPr>
      </p:cxnSp>
      <p:cxnSp>
        <p:nvCxnSpPr>
          <p:cNvPr id="776" name="Google Shape;776;g10eb183e25b_2_883"/>
          <p:cNvCxnSpPr/>
          <p:nvPr/>
        </p:nvCxnSpPr>
        <p:spPr>
          <a:xfrm rot="10800000">
            <a:off x="2812337" y="2322221"/>
            <a:ext cx="64200" cy="3591000"/>
          </a:xfrm>
          <a:prstGeom prst="straightConnector1">
            <a:avLst/>
          </a:prstGeom>
          <a:noFill/>
          <a:ln w="19050" cap="flat" cmpd="sng">
            <a:solidFill>
              <a:srgbClr val="D8D8D8"/>
            </a:solidFill>
            <a:prstDash val="solid"/>
            <a:round/>
            <a:headEnd type="none" w="sm" len="sm"/>
            <a:tailEnd type="none" w="sm" len="sm"/>
          </a:ln>
        </p:spPr>
      </p:cxnSp>
      <p:cxnSp>
        <p:nvCxnSpPr>
          <p:cNvPr id="777" name="Google Shape;777;g10eb183e25b_2_883"/>
          <p:cNvCxnSpPr/>
          <p:nvPr/>
        </p:nvCxnSpPr>
        <p:spPr>
          <a:xfrm rot="10800000">
            <a:off x="320237" y="2054030"/>
            <a:ext cx="3600" cy="3852000"/>
          </a:xfrm>
          <a:prstGeom prst="straightConnector1">
            <a:avLst/>
          </a:prstGeom>
          <a:noFill/>
          <a:ln w="19050" cap="flat" cmpd="sng">
            <a:solidFill>
              <a:srgbClr val="D8D8D8"/>
            </a:solidFill>
            <a:prstDash val="solid"/>
            <a:round/>
            <a:headEnd type="none" w="sm" len="sm"/>
            <a:tailEnd type="none" w="sm" len="sm"/>
          </a:ln>
        </p:spPr>
      </p:cxnSp>
      <p:cxnSp>
        <p:nvCxnSpPr>
          <p:cNvPr id="778" name="Google Shape;778;g10eb183e25b_2_883"/>
          <p:cNvCxnSpPr/>
          <p:nvPr/>
        </p:nvCxnSpPr>
        <p:spPr>
          <a:xfrm rot="10800000" flipH="1">
            <a:off x="329562" y="2406920"/>
            <a:ext cx="11100300" cy="4800"/>
          </a:xfrm>
          <a:prstGeom prst="straightConnector1">
            <a:avLst/>
          </a:prstGeom>
          <a:noFill/>
          <a:ln w="50800" cap="flat" cmpd="sng">
            <a:solidFill>
              <a:srgbClr val="D8D8D8"/>
            </a:solidFill>
            <a:prstDash val="solid"/>
            <a:round/>
            <a:headEnd type="none" w="sm" len="sm"/>
            <a:tailEnd type="none" w="sm" len="sm"/>
          </a:ln>
        </p:spPr>
      </p:cxnSp>
      <p:cxnSp>
        <p:nvCxnSpPr>
          <p:cNvPr id="779" name="Google Shape;779;g10eb183e25b_2_883"/>
          <p:cNvCxnSpPr/>
          <p:nvPr/>
        </p:nvCxnSpPr>
        <p:spPr>
          <a:xfrm>
            <a:off x="320037" y="2977768"/>
            <a:ext cx="11109900" cy="0"/>
          </a:xfrm>
          <a:prstGeom prst="straightConnector1">
            <a:avLst/>
          </a:prstGeom>
          <a:noFill/>
          <a:ln w="19050" cap="flat" cmpd="sng">
            <a:solidFill>
              <a:srgbClr val="D8D8D8"/>
            </a:solidFill>
            <a:prstDash val="solid"/>
            <a:round/>
            <a:headEnd type="none" w="sm" len="sm"/>
            <a:tailEnd type="none" w="sm" len="sm"/>
          </a:ln>
        </p:spPr>
      </p:cxnSp>
      <p:cxnSp>
        <p:nvCxnSpPr>
          <p:cNvPr id="780" name="Google Shape;780;g10eb183e25b_2_883"/>
          <p:cNvCxnSpPr/>
          <p:nvPr/>
        </p:nvCxnSpPr>
        <p:spPr>
          <a:xfrm>
            <a:off x="320037" y="3339435"/>
            <a:ext cx="11109900" cy="0"/>
          </a:xfrm>
          <a:prstGeom prst="straightConnector1">
            <a:avLst/>
          </a:prstGeom>
          <a:noFill/>
          <a:ln w="19050" cap="flat" cmpd="sng">
            <a:solidFill>
              <a:srgbClr val="D8D8D8"/>
            </a:solidFill>
            <a:prstDash val="solid"/>
            <a:round/>
            <a:headEnd type="none" w="sm" len="sm"/>
            <a:tailEnd type="none" w="sm" len="sm"/>
          </a:ln>
        </p:spPr>
      </p:cxnSp>
      <p:cxnSp>
        <p:nvCxnSpPr>
          <p:cNvPr id="781" name="Google Shape;781;g10eb183e25b_2_883"/>
          <p:cNvCxnSpPr/>
          <p:nvPr/>
        </p:nvCxnSpPr>
        <p:spPr>
          <a:xfrm>
            <a:off x="320037" y="3757967"/>
            <a:ext cx="11109900" cy="0"/>
          </a:xfrm>
          <a:prstGeom prst="straightConnector1">
            <a:avLst/>
          </a:prstGeom>
          <a:noFill/>
          <a:ln w="19050" cap="flat" cmpd="sng">
            <a:solidFill>
              <a:srgbClr val="D8D8D8"/>
            </a:solidFill>
            <a:prstDash val="solid"/>
            <a:round/>
            <a:headEnd type="none" w="sm" len="sm"/>
            <a:tailEnd type="none" w="sm" len="sm"/>
          </a:ln>
        </p:spPr>
      </p:cxnSp>
      <p:cxnSp>
        <p:nvCxnSpPr>
          <p:cNvPr id="782" name="Google Shape;782;g10eb183e25b_2_883"/>
          <p:cNvCxnSpPr/>
          <p:nvPr/>
        </p:nvCxnSpPr>
        <p:spPr>
          <a:xfrm>
            <a:off x="320037" y="4272034"/>
            <a:ext cx="11109900" cy="0"/>
          </a:xfrm>
          <a:prstGeom prst="straightConnector1">
            <a:avLst/>
          </a:prstGeom>
          <a:noFill/>
          <a:ln w="19050" cap="flat" cmpd="sng">
            <a:solidFill>
              <a:srgbClr val="D8D8D8"/>
            </a:solidFill>
            <a:prstDash val="solid"/>
            <a:round/>
            <a:headEnd type="none" w="sm" len="sm"/>
            <a:tailEnd type="none" w="sm" len="sm"/>
          </a:ln>
        </p:spPr>
      </p:cxnSp>
      <p:cxnSp>
        <p:nvCxnSpPr>
          <p:cNvPr id="783" name="Google Shape;783;g10eb183e25b_2_883"/>
          <p:cNvCxnSpPr/>
          <p:nvPr/>
        </p:nvCxnSpPr>
        <p:spPr>
          <a:xfrm>
            <a:off x="320037" y="4709900"/>
            <a:ext cx="11109900" cy="0"/>
          </a:xfrm>
          <a:prstGeom prst="straightConnector1">
            <a:avLst/>
          </a:prstGeom>
          <a:noFill/>
          <a:ln w="19050" cap="flat" cmpd="sng">
            <a:solidFill>
              <a:srgbClr val="D8D8D8"/>
            </a:solidFill>
            <a:prstDash val="solid"/>
            <a:round/>
            <a:headEnd type="none" w="sm" len="sm"/>
            <a:tailEnd type="none" w="sm" len="sm"/>
          </a:ln>
        </p:spPr>
      </p:cxnSp>
      <p:sp>
        <p:nvSpPr>
          <p:cNvPr id="784" name="Google Shape;784;g10eb183e25b_2_883"/>
          <p:cNvSpPr txBox="1"/>
          <p:nvPr/>
        </p:nvSpPr>
        <p:spPr>
          <a:xfrm>
            <a:off x="295137" y="2093245"/>
            <a:ext cx="2392500" cy="33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Pembangunan Aplikasi Mobile</a:t>
            </a:r>
            <a:endParaRPr sz="1200" b="1">
              <a:solidFill>
                <a:schemeClr val="dk1"/>
              </a:solidFill>
            </a:endParaRPr>
          </a:p>
          <a:p>
            <a:pPr marL="0" marR="0" lvl="0" indent="0" algn="l" rtl="0">
              <a:spcBef>
                <a:spcPts val="0"/>
              </a:spcBef>
              <a:spcAft>
                <a:spcPts val="0"/>
              </a:spcAft>
              <a:buNone/>
            </a:pPr>
            <a:endParaRPr sz="100">
              <a:latin typeface="Poppins Medium"/>
              <a:ea typeface="Poppins Medium"/>
              <a:cs typeface="Poppins Medium"/>
              <a:sym typeface="Poppins Medium"/>
            </a:endParaRPr>
          </a:p>
        </p:txBody>
      </p:sp>
      <p:sp>
        <p:nvSpPr>
          <p:cNvPr id="785" name="Google Shape;785;g10eb183e25b_2_883"/>
          <p:cNvSpPr txBox="1"/>
          <p:nvPr/>
        </p:nvSpPr>
        <p:spPr>
          <a:xfrm>
            <a:off x="359512" y="2476170"/>
            <a:ext cx="2715300" cy="702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Kajian terhadap MIT App Inventor dan Android Studio</a:t>
            </a:r>
            <a:endParaRPr sz="1200">
              <a:solidFill>
                <a:schemeClr val="dk1"/>
              </a:solidFill>
            </a:endParaRPr>
          </a:p>
          <a:p>
            <a:pPr marL="0" marR="0" lvl="0" indent="0" algn="l" rtl="0">
              <a:spcBef>
                <a:spcPts val="0"/>
              </a:spcBef>
              <a:spcAft>
                <a:spcPts val="0"/>
              </a:spcAft>
              <a:buNone/>
            </a:pPr>
            <a:endParaRPr sz="1200">
              <a:latin typeface="Poppins Light"/>
              <a:ea typeface="Poppins Light"/>
              <a:cs typeface="Poppins Light"/>
              <a:sym typeface="Poppins Light"/>
            </a:endParaRPr>
          </a:p>
        </p:txBody>
      </p:sp>
      <p:sp>
        <p:nvSpPr>
          <p:cNvPr id="786" name="Google Shape;786;g10eb183e25b_2_883"/>
          <p:cNvSpPr txBox="1"/>
          <p:nvPr/>
        </p:nvSpPr>
        <p:spPr>
          <a:xfrm>
            <a:off x="349012" y="3021766"/>
            <a:ext cx="2279100" cy="45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Training Fasa 1 (Pengenalan) </a:t>
            </a:r>
            <a:endParaRPr sz="1200">
              <a:solidFill>
                <a:schemeClr val="dk1"/>
              </a:solidFill>
            </a:endParaRPr>
          </a:p>
          <a:p>
            <a:pPr marL="0" marR="0" lvl="0" indent="0" algn="l" rtl="0">
              <a:spcBef>
                <a:spcPts val="0"/>
              </a:spcBef>
              <a:spcAft>
                <a:spcPts val="0"/>
              </a:spcAft>
              <a:buNone/>
            </a:pPr>
            <a:endParaRPr sz="1000">
              <a:latin typeface="Poppins Light"/>
              <a:ea typeface="Poppins Light"/>
              <a:cs typeface="Poppins Light"/>
              <a:sym typeface="Poppins Light"/>
            </a:endParaRPr>
          </a:p>
        </p:txBody>
      </p:sp>
      <p:sp>
        <p:nvSpPr>
          <p:cNvPr id="787" name="Google Shape;787;g10eb183e25b_2_883"/>
          <p:cNvSpPr txBox="1"/>
          <p:nvPr/>
        </p:nvSpPr>
        <p:spPr>
          <a:xfrm>
            <a:off x="332912" y="3421870"/>
            <a:ext cx="2498400" cy="48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UX/UI reka bentuk aplikasi   </a:t>
            </a:r>
            <a:endParaRPr sz="1200">
              <a:solidFill>
                <a:schemeClr val="dk1"/>
              </a:solidFill>
            </a:endParaRPr>
          </a:p>
          <a:p>
            <a:pPr marL="0" marR="0" lvl="0" indent="0" algn="l" rtl="0">
              <a:spcBef>
                <a:spcPts val="0"/>
              </a:spcBef>
              <a:spcAft>
                <a:spcPts val="0"/>
              </a:spcAft>
              <a:buNone/>
            </a:pPr>
            <a:endParaRPr sz="1200">
              <a:latin typeface="Poppins Medium"/>
              <a:ea typeface="Poppins Medium"/>
              <a:cs typeface="Poppins Medium"/>
              <a:sym typeface="Poppins Medium"/>
            </a:endParaRPr>
          </a:p>
        </p:txBody>
      </p:sp>
      <p:sp>
        <p:nvSpPr>
          <p:cNvPr id="788" name="Google Shape;788;g10eb183e25b_2_883"/>
          <p:cNvSpPr txBox="1"/>
          <p:nvPr/>
        </p:nvSpPr>
        <p:spPr>
          <a:xfrm>
            <a:off x="359512" y="3764870"/>
            <a:ext cx="2498400" cy="702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Persediaan keperluan dan permulaan projek</a:t>
            </a:r>
            <a:endParaRPr sz="1200">
              <a:solidFill>
                <a:schemeClr val="dk1"/>
              </a:solidFill>
            </a:endParaRPr>
          </a:p>
          <a:p>
            <a:pPr marL="0" marR="0" lvl="0" indent="0" algn="l" rtl="0">
              <a:spcBef>
                <a:spcPts val="0"/>
              </a:spcBef>
              <a:spcAft>
                <a:spcPts val="0"/>
              </a:spcAft>
              <a:buNone/>
            </a:pPr>
            <a:endParaRPr sz="1200">
              <a:latin typeface="Poppins Light"/>
              <a:ea typeface="Poppins Light"/>
              <a:cs typeface="Poppins Light"/>
              <a:sym typeface="Poppins Light"/>
            </a:endParaRPr>
          </a:p>
        </p:txBody>
      </p:sp>
      <p:sp>
        <p:nvSpPr>
          <p:cNvPr id="789" name="Google Shape;789;g10eb183e25b_2_883"/>
          <p:cNvSpPr txBox="1"/>
          <p:nvPr/>
        </p:nvSpPr>
        <p:spPr>
          <a:xfrm>
            <a:off x="375687" y="4337445"/>
            <a:ext cx="2498400" cy="48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Training Fasa 2 (Pembangunan)</a:t>
            </a:r>
            <a:endParaRPr sz="1200">
              <a:solidFill>
                <a:schemeClr val="dk1"/>
              </a:solidFill>
            </a:endParaRPr>
          </a:p>
          <a:p>
            <a:pPr marL="0" marR="0" lvl="0" indent="0" algn="l" rtl="0">
              <a:spcBef>
                <a:spcPts val="0"/>
              </a:spcBef>
              <a:spcAft>
                <a:spcPts val="0"/>
              </a:spcAft>
              <a:buNone/>
            </a:pPr>
            <a:endParaRPr sz="1200">
              <a:latin typeface="Poppins Light"/>
              <a:ea typeface="Poppins Light"/>
              <a:cs typeface="Poppins Light"/>
              <a:sym typeface="Poppins Light"/>
            </a:endParaRPr>
          </a:p>
        </p:txBody>
      </p:sp>
      <p:sp>
        <p:nvSpPr>
          <p:cNvPr id="790" name="Google Shape;790;g10eb183e25b_2_883"/>
          <p:cNvSpPr txBox="1"/>
          <p:nvPr/>
        </p:nvSpPr>
        <p:spPr>
          <a:xfrm>
            <a:off x="2817736" y="3041795"/>
            <a:ext cx="762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30 hari</a:t>
            </a:r>
            <a:endParaRPr sz="1300"/>
          </a:p>
        </p:txBody>
      </p:sp>
      <p:sp>
        <p:nvSpPr>
          <p:cNvPr id="791" name="Google Shape;791;g10eb183e25b_2_883"/>
          <p:cNvSpPr txBox="1"/>
          <p:nvPr/>
        </p:nvSpPr>
        <p:spPr>
          <a:xfrm>
            <a:off x="2817740" y="3917267"/>
            <a:ext cx="723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14 hari</a:t>
            </a:r>
            <a:endParaRPr sz="1300"/>
          </a:p>
        </p:txBody>
      </p:sp>
      <p:sp>
        <p:nvSpPr>
          <p:cNvPr id="792" name="Google Shape;792;g10eb183e25b_2_883"/>
          <p:cNvSpPr txBox="1"/>
          <p:nvPr/>
        </p:nvSpPr>
        <p:spPr>
          <a:xfrm>
            <a:off x="2817740" y="4337453"/>
            <a:ext cx="723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2 bulan</a:t>
            </a:r>
            <a:endParaRPr sz="1300"/>
          </a:p>
        </p:txBody>
      </p:sp>
      <p:sp>
        <p:nvSpPr>
          <p:cNvPr id="793" name="Google Shape;793;g10eb183e25b_2_883"/>
          <p:cNvSpPr txBox="1"/>
          <p:nvPr/>
        </p:nvSpPr>
        <p:spPr>
          <a:xfrm>
            <a:off x="2812562" y="4769595"/>
            <a:ext cx="723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4 bulan</a:t>
            </a:r>
            <a:endParaRPr sz="1300"/>
          </a:p>
        </p:txBody>
      </p:sp>
      <p:sp>
        <p:nvSpPr>
          <p:cNvPr id="794" name="Google Shape;794;g10eb183e25b_2_883"/>
          <p:cNvSpPr/>
          <p:nvPr/>
        </p:nvSpPr>
        <p:spPr>
          <a:xfrm>
            <a:off x="4872324" y="2595339"/>
            <a:ext cx="660900" cy="104026"/>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796" name="Google Shape;796;g10eb183e25b_2_883"/>
          <p:cNvSpPr txBox="1"/>
          <p:nvPr/>
        </p:nvSpPr>
        <p:spPr>
          <a:xfrm>
            <a:off x="2809073" y="245690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30 hari</a:t>
            </a:r>
            <a:endParaRPr sz="1100" b="0" i="0" u="none" strike="noStrike" cap="none">
              <a:solidFill>
                <a:srgbClr val="000000"/>
              </a:solidFill>
              <a:latin typeface="Poppins Light"/>
              <a:ea typeface="Poppins Light"/>
              <a:cs typeface="Poppins Light"/>
              <a:sym typeface="Poppins Light"/>
            </a:endParaRPr>
          </a:p>
        </p:txBody>
      </p:sp>
      <p:cxnSp>
        <p:nvCxnSpPr>
          <p:cNvPr id="797" name="Google Shape;797;g10eb183e25b_2_883"/>
          <p:cNvCxnSpPr/>
          <p:nvPr/>
        </p:nvCxnSpPr>
        <p:spPr>
          <a:xfrm>
            <a:off x="320037" y="5090900"/>
            <a:ext cx="11109900" cy="0"/>
          </a:xfrm>
          <a:prstGeom prst="straightConnector1">
            <a:avLst/>
          </a:prstGeom>
          <a:noFill/>
          <a:ln w="19050" cap="flat" cmpd="sng">
            <a:solidFill>
              <a:srgbClr val="D8D8D8"/>
            </a:solidFill>
            <a:prstDash val="solid"/>
            <a:round/>
            <a:headEnd type="none" w="sm" len="sm"/>
            <a:tailEnd type="none" w="sm" len="sm"/>
          </a:ln>
        </p:spPr>
      </p:cxnSp>
      <p:sp>
        <p:nvSpPr>
          <p:cNvPr id="798" name="Google Shape;798;g10eb183e25b_2_883"/>
          <p:cNvSpPr txBox="1"/>
          <p:nvPr/>
        </p:nvSpPr>
        <p:spPr>
          <a:xfrm>
            <a:off x="384362" y="4746695"/>
            <a:ext cx="2147400" cy="4740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Pembangunan aplikasi</a:t>
            </a:r>
            <a:endParaRPr sz="1200">
              <a:solidFill>
                <a:schemeClr val="dk1"/>
              </a:solidFill>
            </a:endParaRPr>
          </a:p>
          <a:p>
            <a:pPr marL="0" marR="0" lvl="0" indent="0" algn="l" rtl="0">
              <a:spcBef>
                <a:spcPts val="0"/>
              </a:spcBef>
              <a:spcAft>
                <a:spcPts val="0"/>
              </a:spcAft>
              <a:buNone/>
            </a:pPr>
            <a:endParaRPr sz="1100">
              <a:latin typeface="Poppins Light"/>
              <a:ea typeface="Poppins Light"/>
              <a:cs typeface="Poppins Light"/>
              <a:sym typeface="Poppins Light"/>
            </a:endParaRPr>
          </a:p>
        </p:txBody>
      </p:sp>
      <p:sp>
        <p:nvSpPr>
          <p:cNvPr id="799" name="Google Shape;799;g10eb183e25b_2_883"/>
          <p:cNvSpPr txBox="1"/>
          <p:nvPr/>
        </p:nvSpPr>
        <p:spPr>
          <a:xfrm>
            <a:off x="382037" y="5122620"/>
            <a:ext cx="1924200" cy="48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Uji lari aplikasi</a:t>
            </a:r>
            <a:endParaRPr sz="1200">
              <a:solidFill>
                <a:schemeClr val="dk1"/>
              </a:solidFill>
            </a:endParaRPr>
          </a:p>
          <a:p>
            <a:pPr marL="0" marR="0" lvl="0" indent="0" algn="l" rtl="0">
              <a:spcBef>
                <a:spcPts val="0"/>
              </a:spcBef>
              <a:spcAft>
                <a:spcPts val="0"/>
              </a:spcAft>
              <a:buNone/>
            </a:pPr>
            <a:endParaRPr sz="1200">
              <a:latin typeface="Poppins Light"/>
              <a:ea typeface="Poppins Light"/>
              <a:cs typeface="Poppins Light"/>
              <a:sym typeface="Poppins Light"/>
            </a:endParaRPr>
          </a:p>
        </p:txBody>
      </p:sp>
      <p:sp>
        <p:nvSpPr>
          <p:cNvPr id="800" name="Google Shape;800;g10eb183e25b_2_883"/>
          <p:cNvSpPr txBox="1"/>
          <p:nvPr/>
        </p:nvSpPr>
        <p:spPr>
          <a:xfrm>
            <a:off x="384363" y="5602995"/>
            <a:ext cx="2147400" cy="48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rPr>
              <a:t>Penyediaan dan penerbitan</a:t>
            </a:r>
            <a:endParaRPr sz="1200">
              <a:solidFill>
                <a:schemeClr val="dk1"/>
              </a:solidFill>
            </a:endParaRPr>
          </a:p>
          <a:p>
            <a:pPr marL="0" marR="0" lvl="0" indent="0" algn="l" rtl="0">
              <a:spcBef>
                <a:spcPts val="0"/>
              </a:spcBef>
              <a:spcAft>
                <a:spcPts val="0"/>
              </a:spcAft>
              <a:buNone/>
            </a:pPr>
            <a:endParaRPr sz="1200">
              <a:latin typeface="Poppins Light"/>
              <a:ea typeface="Poppins Light"/>
              <a:cs typeface="Poppins Light"/>
              <a:sym typeface="Poppins Light"/>
            </a:endParaRPr>
          </a:p>
        </p:txBody>
      </p:sp>
      <p:cxnSp>
        <p:nvCxnSpPr>
          <p:cNvPr id="801" name="Google Shape;801;g10eb183e25b_2_883"/>
          <p:cNvCxnSpPr/>
          <p:nvPr/>
        </p:nvCxnSpPr>
        <p:spPr>
          <a:xfrm>
            <a:off x="320037" y="5897955"/>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2" name="Google Shape;802;g10eb183e25b_2_883"/>
          <p:cNvCxnSpPr/>
          <p:nvPr/>
        </p:nvCxnSpPr>
        <p:spPr>
          <a:xfrm>
            <a:off x="472450" y="695018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3" name="Google Shape;803;g10eb183e25b_2_883"/>
          <p:cNvCxnSpPr/>
          <p:nvPr/>
        </p:nvCxnSpPr>
        <p:spPr>
          <a:xfrm>
            <a:off x="310537" y="5491250"/>
            <a:ext cx="11109900" cy="0"/>
          </a:xfrm>
          <a:prstGeom prst="straightConnector1">
            <a:avLst/>
          </a:prstGeom>
          <a:noFill/>
          <a:ln w="19050" cap="flat" cmpd="sng">
            <a:solidFill>
              <a:srgbClr val="D8D8D8"/>
            </a:solidFill>
            <a:prstDash val="solid"/>
            <a:round/>
            <a:headEnd type="none" w="sm" len="sm"/>
            <a:tailEnd type="none" w="sm" len="sm"/>
          </a:ln>
        </p:spPr>
      </p:cxnSp>
      <p:cxnSp>
        <p:nvCxnSpPr>
          <p:cNvPr id="804" name="Google Shape;804;g10eb183e25b_2_883"/>
          <p:cNvCxnSpPr/>
          <p:nvPr/>
        </p:nvCxnSpPr>
        <p:spPr>
          <a:xfrm>
            <a:off x="324762" y="5934800"/>
            <a:ext cx="11109900" cy="0"/>
          </a:xfrm>
          <a:prstGeom prst="straightConnector1">
            <a:avLst/>
          </a:prstGeom>
          <a:noFill/>
          <a:ln w="19050" cap="flat" cmpd="sng">
            <a:solidFill>
              <a:srgbClr val="D8D8D8"/>
            </a:solidFill>
            <a:prstDash val="solid"/>
            <a:round/>
            <a:headEnd type="none" w="sm" len="sm"/>
            <a:tailEnd type="none" w="sm" len="sm"/>
          </a:ln>
        </p:spPr>
      </p:cxnSp>
      <p:sp>
        <p:nvSpPr>
          <p:cNvPr id="805" name="Google Shape;805;g10eb183e25b_2_883"/>
          <p:cNvSpPr/>
          <p:nvPr/>
        </p:nvSpPr>
        <p:spPr>
          <a:xfrm>
            <a:off x="6831446" y="4865922"/>
            <a:ext cx="2627241" cy="11300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06" name="Google Shape;806;g10eb183e25b_2_883"/>
          <p:cNvSpPr txBox="1"/>
          <p:nvPr/>
        </p:nvSpPr>
        <p:spPr>
          <a:xfrm>
            <a:off x="2823023" y="511305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 bulan</a:t>
            </a:r>
            <a:endParaRPr sz="1100" b="0" i="0" u="none" strike="noStrike" cap="none">
              <a:solidFill>
                <a:srgbClr val="000000"/>
              </a:solidFill>
              <a:latin typeface="Poppins Light"/>
              <a:ea typeface="Poppins Light"/>
              <a:cs typeface="Poppins Light"/>
              <a:sym typeface="Poppins Light"/>
            </a:endParaRPr>
          </a:p>
        </p:txBody>
      </p:sp>
      <p:sp>
        <p:nvSpPr>
          <p:cNvPr id="807" name="Google Shape;807;g10eb183e25b_2_883"/>
          <p:cNvSpPr txBox="1"/>
          <p:nvPr/>
        </p:nvSpPr>
        <p:spPr>
          <a:xfrm>
            <a:off x="2834286" y="5582208"/>
            <a:ext cx="8514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30 hari</a:t>
            </a:r>
            <a:endParaRPr sz="1100" b="0" i="0" u="none" strike="noStrike" cap="none">
              <a:solidFill>
                <a:srgbClr val="000000"/>
              </a:solidFill>
              <a:latin typeface="Poppins Light"/>
              <a:ea typeface="Poppins Light"/>
              <a:cs typeface="Poppins Light"/>
              <a:sym typeface="Poppins Light"/>
            </a:endParaRPr>
          </a:p>
        </p:txBody>
      </p:sp>
      <p:sp>
        <p:nvSpPr>
          <p:cNvPr id="808" name="Google Shape;808;g10eb183e25b_2_883"/>
          <p:cNvSpPr txBox="1"/>
          <p:nvPr/>
        </p:nvSpPr>
        <p:spPr>
          <a:xfrm>
            <a:off x="2825161" y="3399882"/>
            <a:ext cx="7623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latin typeface="Poppins Light"/>
                <a:ea typeface="Poppins Light"/>
                <a:cs typeface="Poppins Light"/>
                <a:sym typeface="Poppins Light"/>
              </a:rPr>
              <a:t>14 hari</a:t>
            </a:r>
            <a:endParaRPr sz="1300"/>
          </a:p>
        </p:txBody>
      </p:sp>
      <p:sp>
        <p:nvSpPr>
          <p:cNvPr id="809" name="Google Shape;809;g10eb183e25b_2_883"/>
          <p:cNvSpPr/>
          <p:nvPr/>
        </p:nvSpPr>
        <p:spPr>
          <a:xfrm>
            <a:off x="5537236" y="3102097"/>
            <a:ext cx="660900" cy="11300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10" name="Google Shape;810;g10eb183e25b_2_883"/>
          <p:cNvSpPr/>
          <p:nvPr/>
        </p:nvSpPr>
        <p:spPr>
          <a:xfrm>
            <a:off x="6189371" y="3481562"/>
            <a:ext cx="350100" cy="114544"/>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11" name="Google Shape;811;g10eb183e25b_2_883"/>
          <p:cNvSpPr/>
          <p:nvPr/>
        </p:nvSpPr>
        <p:spPr>
          <a:xfrm>
            <a:off x="6522952" y="3934921"/>
            <a:ext cx="306000" cy="116453"/>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12" name="Google Shape;812;g10eb183e25b_2_883"/>
          <p:cNvSpPr/>
          <p:nvPr/>
        </p:nvSpPr>
        <p:spPr>
          <a:xfrm>
            <a:off x="6200249" y="4425006"/>
            <a:ext cx="1304450" cy="10176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13" name="Google Shape;813;g10eb183e25b_2_883"/>
          <p:cNvSpPr/>
          <p:nvPr/>
        </p:nvSpPr>
        <p:spPr>
          <a:xfrm>
            <a:off x="8815327" y="5223257"/>
            <a:ext cx="1937926" cy="10707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14" name="Google Shape;814;g10eb183e25b_2_883"/>
          <p:cNvSpPr/>
          <p:nvPr/>
        </p:nvSpPr>
        <p:spPr>
          <a:xfrm>
            <a:off x="10753253" y="5642368"/>
            <a:ext cx="673968" cy="94672"/>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Poppins Light"/>
              <a:ea typeface="Poppins Light"/>
              <a:cs typeface="Poppins Light"/>
              <a:sym typeface="Poppins Light"/>
            </a:endParaRPr>
          </a:p>
        </p:txBody>
      </p:sp>
      <p:sp>
        <p:nvSpPr>
          <p:cNvPr id="819" name="Google Shape;819;g10eb183e25b_2_883"/>
          <p:cNvSpPr txBox="1"/>
          <p:nvPr/>
        </p:nvSpPr>
        <p:spPr>
          <a:xfrm>
            <a:off x="5596712" y="2463808"/>
            <a:ext cx="2919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a:t>
            </a:r>
            <a:r>
              <a:rPr lang="en-US" sz="1400" dirty="0" err="1">
                <a:latin typeface="Calibri"/>
                <a:ea typeface="Calibri"/>
                <a:cs typeface="Calibri"/>
                <a:sym typeface="Calibri"/>
              </a:rPr>
              <a:t>Selesai</a:t>
            </a:r>
            <a:r>
              <a:rPr lang="en-US" sz="1400" dirty="0">
                <a:latin typeface="Calibri"/>
                <a:ea typeface="Calibri"/>
                <a:cs typeface="Calibri"/>
                <a:sym typeface="Calibri"/>
              </a:rPr>
              <a:t> </a:t>
            </a:r>
            <a:r>
              <a:rPr lang="en-US" sz="1400" dirty="0" err="1">
                <a:latin typeface="Calibri"/>
                <a:ea typeface="Calibri"/>
                <a:cs typeface="Calibri"/>
                <a:sym typeface="Calibri"/>
              </a:rPr>
              <a:t>kajian</a:t>
            </a:r>
            <a:r>
              <a:rPr lang="en-US" sz="1400" dirty="0">
                <a:latin typeface="Calibri"/>
                <a:ea typeface="Calibri"/>
                <a:cs typeface="Calibri"/>
                <a:sym typeface="Calibri"/>
              </a:rPr>
              <a:t> </a:t>
            </a:r>
            <a:r>
              <a:rPr lang="en-US" sz="1400" dirty="0" err="1">
                <a:latin typeface="Calibri"/>
                <a:ea typeface="Calibri"/>
                <a:cs typeface="Calibri"/>
                <a:sym typeface="Calibri"/>
              </a:rPr>
              <a:t>sistem</a:t>
            </a:r>
            <a:r>
              <a:rPr lang="en-US" sz="1400" dirty="0">
                <a:latin typeface="Calibri"/>
                <a:ea typeface="Calibri"/>
                <a:cs typeface="Calibri"/>
                <a:sym typeface="Calibri"/>
              </a:rPr>
              <a:t> </a:t>
            </a:r>
            <a:endParaRPr sz="1400" dirty="0">
              <a:latin typeface="Calibri"/>
              <a:ea typeface="Calibri"/>
              <a:cs typeface="Calibri"/>
              <a:sym typeface="Calibri"/>
            </a:endParaRPr>
          </a:p>
        </p:txBody>
      </p:sp>
      <p:sp>
        <p:nvSpPr>
          <p:cNvPr id="820" name="Google Shape;820;g10eb183e25b_2_883"/>
          <p:cNvSpPr txBox="1"/>
          <p:nvPr/>
        </p:nvSpPr>
        <p:spPr>
          <a:xfrm>
            <a:off x="7512599" y="4210033"/>
            <a:ext cx="3522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Selesai latihan pembangunan</a:t>
            </a:r>
            <a:endParaRPr sz="1400">
              <a:latin typeface="Calibri"/>
              <a:ea typeface="Calibri"/>
              <a:cs typeface="Calibri"/>
              <a:sym typeface="Calibri"/>
            </a:endParaRPr>
          </a:p>
        </p:txBody>
      </p:sp>
      <p:sp>
        <p:nvSpPr>
          <p:cNvPr id="821" name="Google Shape;821;g10eb183e25b_2_883"/>
          <p:cNvSpPr txBox="1"/>
          <p:nvPr/>
        </p:nvSpPr>
        <p:spPr>
          <a:xfrm>
            <a:off x="9469712" y="4548408"/>
            <a:ext cx="17490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FF0000"/>
                </a:solidFill>
                <a:latin typeface="Calibri"/>
                <a:ea typeface="Calibri"/>
                <a:cs typeface="Calibri"/>
                <a:sym typeface="Calibri"/>
              </a:rPr>
              <a:t>Milestone</a:t>
            </a:r>
            <a:r>
              <a:rPr lang="en-US" sz="1400">
                <a:latin typeface="Calibri"/>
                <a:ea typeface="Calibri"/>
                <a:cs typeface="Calibri"/>
                <a:sym typeface="Calibri"/>
              </a:rPr>
              <a:t> : Selesai </a:t>
            </a:r>
            <a:endParaRPr sz="1400">
              <a:latin typeface="Calibri"/>
              <a:ea typeface="Calibri"/>
              <a:cs typeface="Calibri"/>
              <a:sym typeface="Calibri"/>
            </a:endParaRPr>
          </a:p>
          <a:p>
            <a:pPr marL="0" lvl="0" indent="0" algn="l" rtl="0">
              <a:spcBef>
                <a:spcPts val="0"/>
              </a:spcBef>
              <a:spcAft>
                <a:spcPts val="0"/>
              </a:spcAft>
              <a:buNone/>
            </a:pPr>
            <a:r>
              <a:rPr lang="en-US" sz="1400">
                <a:latin typeface="Calibri"/>
                <a:ea typeface="Calibri"/>
                <a:cs typeface="Calibri"/>
                <a:sym typeface="Calibri"/>
              </a:rPr>
              <a:t>pembangunan sistem </a:t>
            </a:r>
            <a:endParaRPr sz="1400">
              <a:latin typeface="Calibri"/>
              <a:ea typeface="Calibri"/>
              <a:cs typeface="Calibri"/>
              <a:sym typeface="Calibri"/>
            </a:endParaRPr>
          </a:p>
        </p:txBody>
      </p:sp>
      <p:sp>
        <p:nvSpPr>
          <p:cNvPr id="822" name="Google Shape;822;g10eb183e25b_2_883"/>
          <p:cNvSpPr txBox="1"/>
          <p:nvPr/>
        </p:nvSpPr>
        <p:spPr>
          <a:xfrm>
            <a:off x="10396587" y="5848770"/>
            <a:ext cx="133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rgbClr val="FF0000"/>
                </a:solidFill>
                <a:latin typeface="Calibri"/>
                <a:ea typeface="Calibri"/>
                <a:cs typeface="Calibri"/>
                <a:sym typeface="Calibri"/>
              </a:rPr>
              <a:t>Milestone</a:t>
            </a:r>
            <a:r>
              <a:rPr lang="en-US" sz="1400" dirty="0">
                <a:latin typeface="Calibri"/>
                <a:ea typeface="Calibri"/>
                <a:cs typeface="Calibri"/>
                <a:sym typeface="Calibri"/>
              </a:rPr>
              <a:t> : </a:t>
            </a:r>
            <a:endParaRPr sz="1400" dirty="0">
              <a:latin typeface="Calibri"/>
              <a:ea typeface="Calibri"/>
              <a:cs typeface="Calibri"/>
              <a:sym typeface="Calibri"/>
            </a:endParaRPr>
          </a:p>
          <a:p>
            <a:pPr marL="0" lvl="0" indent="0" algn="l" rtl="0">
              <a:spcBef>
                <a:spcPts val="0"/>
              </a:spcBef>
              <a:spcAft>
                <a:spcPts val="0"/>
              </a:spcAft>
              <a:buNone/>
            </a:pPr>
            <a:r>
              <a:rPr lang="en-US" sz="1400" dirty="0" err="1">
                <a:latin typeface="Calibri"/>
                <a:ea typeface="Calibri"/>
                <a:cs typeface="Calibri"/>
                <a:sym typeface="Calibri"/>
              </a:rPr>
              <a:t>Selesai</a:t>
            </a:r>
            <a:r>
              <a:rPr lang="en-US" sz="1400" dirty="0">
                <a:latin typeface="Calibri"/>
                <a:ea typeface="Calibri"/>
                <a:cs typeface="Calibri"/>
                <a:sym typeface="Calibri"/>
              </a:rPr>
              <a:t> </a:t>
            </a:r>
            <a:r>
              <a:rPr lang="en-US" sz="1400" dirty="0" err="1">
                <a:latin typeface="Calibri"/>
                <a:ea typeface="Calibri"/>
                <a:cs typeface="Calibri"/>
                <a:sym typeface="Calibri"/>
              </a:rPr>
              <a:t>Ujilari</a:t>
            </a:r>
            <a:r>
              <a:rPr lang="en-US" sz="1400" dirty="0">
                <a:latin typeface="Calibri"/>
                <a:ea typeface="Calibri"/>
                <a:cs typeface="Calibri"/>
                <a:sym typeface="Calibri"/>
              </a:rPr>
              <a:t>  </a:t>
            </a:r>
            <a:endParaRPr sz="1400" dirty="0">
              <a:latin typeface="Calibri"/>
              <a:ea typeface="Calibri"/>
              <a:cs typeface="Calibri"/>
              <a:sym typeface="Calibri"/>
            </a:endParaRPr>
          </a:p>
        </p:txBody>
      </p:sp>
      <p:grpSp>
        <p:nvGrpSpPr>
          <p:cNvPr id="102" name="Group 101">
            <a:extLst>
              <a:ext uri="{FF2B5EF4-FFF2-40B4-BE49-F238E27FC236}">
                <a16:creationId xmlns:a16="http://schemas.microsoft.com/office/drawing/2014/main" id="{5A959FBE-A3A2-F94C-AE72-7F2116076FDC}"/>
              </a:ext>
            </a:extLst>
          </p:cNvPr>
          <p:cNvGrpSpPr/>
          <p:nvPr/>
        </p:nvGrpSpPr>
        <p:grpSpPr>
          <a:xfrm>
            <a:off x="7660931" y="6430351"/>
            <a:ext cx="3856153" cy="318199"/>
            <a:chOff x="7657026" y="6330420"/>
            <a:chExt cx="3854188" cy="357974"/>
          </a:xfrm>
        </p:grpSpPr>
        <p:sp>
          <p:nvSpPr>
            <p:cNvPr id="104" name="Rectangle 103">
              <a:extLst>
                <a:ext uri="{FF2B5EF4-FFF2-40B4-BE49-F238E27FC236}">
                  <a16:creationId xmlns:a16="http://schemas.microsoft.com/office/drawing/2014/main" id="{8FA6CEFA-D150-9946-985F-4DD2FFF58BCA}"/>
                </a:ext>
              </a:extLst>
            </p:cNvPr>
            <p:cNvSpPr/>
            <p:nvPr/>
          </p:nvSpPr>
          <p:spPr>
            <a:xfrm>
              <a:off x="9194132" y="6360797"/>
              <a:ext cx="2317082" cy="257811"/>
            </a:xfrm>
            <a:prstGeom prst="rect">
              <a:avLst/>
            </a:prstGeom>
          </p:spPr>
          <p:txBody>
            <a:bodyPr wrap="none">
              <a:spAutoFit/>
            </a:bodyPr>
            <a:lstStyle/>
            <a:p>
              <a:r>
                <a:rPr lang="en-US" sz="889" dirty="0">
                  <a:solidFill>
                    <a:schemeClr val="bg1"/>
                  </a:solidFill>
                  <a:latin typeface="Poetsen One" panose="020108030300000D0203" pitchFamily="2" charset="0"/>
                </a:rPr>
                <a:t>PENERAJU PEMBEAJARAN SEPANJANG HAYAT</a:t>
              </a:r>
            </a:p>
          </p:txBody>
        </p:sp>
        <p:pic>
          <p:nvPicPr>
            <p:cNvPr id="105" name="Picture 104">
              <a:extLst>
                <a:ext uri="{FF2B5EF4-FFF2-40B4-BE49-F238E27FC236}">
                  <a16:creationId xmlns:a16="http://schemas.microsoft.com/office/drawing/2014/main" id="{9365F192-A482-094C-B97B-AE7B415FE30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657026" y="6330420"/>
              <a:ext cx="1334064" cy="357974"/>
            </a:xfrm>
            <a:prstGeom prst="rect">
              <a:avLst/>
            </a:prstGeom>
          </p:spPr>
        </p:pic>
      </p:grpSp>
      <p:sp>
        <p:nvSpPr>
          <p:cNvPr id="118" name="Rectangle 117">
            <a:extLst>
              <a:ext uri="{FF2B5EF4-FFF2-40B4-BE49-F238E27FC236}">
                <a16:creationId xmlns:a16="http://schemas.microsoft.com/office/drawing/2014/main" id="{655F684E-C8FE-4EEA-9DA2-A62EF821BCE8}"/>
              </a:ext>
            </a:extLst>
          </p:cNvPr>
          <p:cNvSpPr/>
          <p:nvPr/>
        </p:nvSpPr>
        <p:spPr>
          <a:xfrm>
            <a:off x="0" y="88779"/>
            <a:ext cx="5902033"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73181">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PERANCANGAN PEMBANGUNAN MOBILE APPS</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19" name="Rectangle 118">
            <a:extLst>
              <a:ext uri="{FF2B5EF4-FFF2-40B4-BE49-F238E27FC236}">
                <a16:creationId xmlns:a16="http://schemas.microsoft.com/office/drawing/2014/main" id="{6A919EBF-A29A-44C8-910B-B41B94146386}"/>
              </a:ext>
            </a:extLst>
          </p:cNvPr>
          <p:cNvSpPr/>
          <p:nvPr/>
        </p:nvSpPr>
        <p:spPr>
          <a:xfrm>
            <a:off x="6009173" y="102639"/>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A3C6C499-87AA-4D20-BE42-ABBCD3A4D387}"/>
              </a:ext>
            </a:extLst>
          </p:cNvPr>
          <p:cNvSpPr/>
          <p:nvPr/>
        </p:nvSpPr>
        <p:spPr>
          <a:xfrm>
            <a:off x="6344454" y="102639"/>
            <a:ext cx="232799" cy="39448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B94B8A0B-10DA-43F0-9C8D-BE0B671FE356}"/>
              </a:ext>
            </a:extLst>
          </p:cNvPr>
          <p:cNvSpPr/>
          <p:nvPr/>
        </p:nvSpPr>
        <p:spPr>
          <a:xfrm>
            <a:off x="6679732" y="102639"/>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8D3FB8D-8FE4-4190-8F75-961206E54401}"/>
              </a:ext>
            </a:extLst>
          </p:cNvPr>
          <p:cNvGrpSpPr/>
          <p:nvPr/>
        </p:nvGrpSpPr>
        <p:grpSpPr>
          <a:xfrm>
            <a:off x="-11996" y="0"/>
            <a:ext cx="12203996" cy="6871877"/>
            <a:chOff x="-11995" y="1"/>
            <a:chExt cx="12203996" cy="6871877"/>
          </a:xfrm>
        </p:grpSpPr>
        <p:sp>
          <p:nvSpPr>
            <p:cNvPr id="29" name="Google Shape;1542;p167">
              <a:extLst>
                <a:ext uri="{FF2B5EF4-FFF2-40B4-BE49-F238E27FC236}">
                  <a16:creationId xmlns:a16="http://schemas.microsoft.com/office/drawing/2014/main" id="{EDE509E7-55F6-4D98-BF5E-EF58DF2C4C11}"/>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0" name="Google Shape;1570;p167" descr="Logo, company name&#10;&#10;Description automatically generated">
              <a:extLst>
                <a:ext uri="{FF2B5EF4-FFF2-40B4-BE49-F238E27FC236}">
                  <a16:creationId xmlns:a16="http://schemas.microsoft.com/office/drawing/2014/main" id="{587A33C8-1A5E-4C4B-82E9-6179B34CC34D}"/>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1" name="Group 30">
              <a:extLst>
                <a:ext uri="{FF2B5EF4-FFF2-40B4-BE49-F238E27FC236}">
                  <a16:creationId xmlns:a16="http://schemas.microsoft.com/office/drawing/2014/main" id="{07F542DD-8344-4469-AF9F-97D6F4C52732}"/>
                </a:ext>
              </a:extLst>
            </p:cNvPr>
            <p:cNvGrpSpPr/>
            <p:nvPr/>
          </p:nvGrpSpPr>
          <p:grpSpPr>
            <a:xfrm>
              <a:off x="-11995" y="6043041"/>
              <a:ext cx="12203996" cy="828837"/>
              <a:chOff x="-11995" y="6043041"/>
              <a:chExt cx="12203996" cy="828837"/>
            </a:xfrm>
          </p:grpSpPr>
          <p:pic>
            <p:nvPicPr>
              <p:cNvPr id="32" name="Picture 31">
                <a:extLst>
                  <a:ext uri="{FF2B5EF4-FFF2-40B4-BE49-F238E27FC236}">
                    <a16:creationId xmlns:a16="http://schemas.microsoft.com/office/drawing/2014/main" id="{EAB8C1D8-D638-43ED-AEBA-0C5436C08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4" name="Group 33">
                <a:extLst>
                  <a:ext uri="{FF2B5EF4-FFF2-40B4-BE49-F238E27FC236}">
                    <a16:creationId xmlns:a16="http://schemas.microsoft.com/office/drawing/2014/main" id="{3F0F4A8F-2CAB-41A2-BB2B-34B4805975B6}"/>
                  </a:ext>
                </a:extLst>
              </p:cNvPr>
              <p:cNvGrpSpPr/>
              <p:nvPr/>
            </p:nvGrpSpPr>
            <p:grpSpPr>
              <a:xfrm>
                <a:off x="1561739" y="6627845"/>
                <a:ext cx="3540864" cy="241516"/>
                <a:chOff x="1561739" y="6627845"/>
                <a:chExt cx="3540864" cy="241516"/>
              </a:xfrm>
            </p:grpSpPr>
            <p:pic>
              <p:nvPicPr>
                <p:cNvPr id="41" name="Google Shape;1546;p167">
                  <a:extLst>
                    <a:ext uri="{FF2B5EF4-FFF2-40B4-BE49-F238E27FC236}">
                      <a16:creationId xmlns:a16="http://schemas.microsoft.com/office/drawing/2014/main" id="{F12A2027-717D-49FC-B067-4875F30CE795}"/>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2" name="Google Shape;1547;p167">
                  <a:extLst>
                    <a:ext uri="{FF2B5EF4-FFF2-40B4-BE49-F238E27FC236}">
                      <a16:creationId xmlns:a16="http://schemas.microsoft.com/office/drawing/2014/main" id="{2E8952D7-28F0-4AB1-81EA-428C2D474EC8}"/>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6" name="Google Shape;1548;p167">
                <a:extLst>
                  <a:ext uri="{FF2B5EF4-FFF2-40B4-BE49-F238E27FC236}">
                    <a16:creationId xmlns:a16="http://schemas.microsoft.com/office/drawing/2014/main" id="{FF8E9A83-B3B2-48B7-916C-200068CF7B93}"/>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8" name="Group 37">
                <a:extLst>
                  <a:ext uri="{FF2B5EF4-FFF2-40B4-BE49-F238E27FC236}">
                    <a16:creationId xmlns:a16="http://schemas.microsoft.com/office/drawing/2014/main" id="{D07F6D2D-9E1E-4159-A359-FE2D8D920313}"/>
                  </a:ext>
                </a:extLst>
              </p:cNvPr>
              <p:cNvGrpSpPr/>
              <p:nvPr/>
            </p:nvGrpSpPr>
            <p:grpSpPr>
              <a:xfrm>
                <a:off x="9555669" y="6135729"/>
                <a:ext cx="2002917" cy="620087"/>
                <a:chOff x="9693783" y="6029325"/>
                <a:chExt cx="2002917" cy="620087"/>
              </a:xfrm>
            </p:grpSpPr>
            <p:sp>
              <p:nvSpPr>
                <p:cNvPr id="39" name="Rectangle 38">
                  <a:extLst>
                    <a:ext uri="{FF2B5EF4-FFF2-40B4-BE49-F238E27FC236}">
                      <a16:creationId xmlns:a16="http://schemas.microsoft.com/office/drawing/2014/main" id="{F8434A45-E651-48DB-9A95-16B7CEA20143}"/>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text&#10;&#10;Description automatically generated">
                  <a:extLst>
                    <a:ext uri="{FF2B5EF4-FFF2-40B4-BE49-F238E27FC236}">
                      <a16:creationId xmlns:a16="http://schemas.microsoft.com/office/drawing/2014/main" id="{38858286-EAC0-4171-ACDF-9476137C97C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702483"/>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645970"/>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648875"/>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BIL. 12</a:t>
            </a:r>
            <a:endParaRPr lang="en-MY" dirty="0">
              <a:solidFill>
                <a:schemeClr val="bg1"/>
              </a:solidFill>
            </a:endParaRPr>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275803"/>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11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86541"/>
            <a:ext cx="0" cy="4760023"/>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86541"/>
            <a:ext cx="0" cy="4760023"/>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BBB51CB-61A1-4007-9ED4-99EB265BA72D}"/>
              </a:ext>
            </a:extLst>
          </p:cNvPr>
          <p:cNvGrpSpPr/>
          <p:nvPr/>
        </p:nvGrpSpPr>
        <p:grpSpPr>
          <a:xfrm>
            <a:off x="648169" y="2963122"/>
            <a:ext cx="10890030" cy="1971245"/>
            <a:chOff x="648169" y="2444757"/>
            <a:chExt cx="10890030" cy="1971245"/>
          </a:xfrm>
        </p:grpSpPr>
        <p:sp>
          <p:nvSpPr>
            <p:cNvPr id="6" name="TextBox 5">
              <a:extLst>
                <a:ext uri="{FF2B5EF4-FFF2-40B4-BE49-F238E27FC236}">
                  <a16:creationId xmlns:a16="http://schemas.microsoft.com/office/drawing/2014/main" id="{B7559C76-F478-4D59-B716-7401836F860F}"/>
                </a:ext>
              </a:extLst>
            </p:cNvPr>
            <p:cNvSpPr txBox="1"/>
            <p:nvPr/>
          </p:nvSpPr>
          <p:spPr>
            <a:xfrm>
              <a:off x="648169" y="2455785"/>
              <a:ext cx="2364507" cy="1891223"/>
            </a:xfrm>
            <a:prstGeom prst="rect">
              <a:avLst/>
            </a:prstGeom>
            <a:noFill/>
          </p:spPr>
          <p:txBody>
            <a:bodyPr wrap="square" rtlCol="0">
              <a:spAutoFit/>
            </a:bodyPr>
            <a:lstStyle/>
            <a:p>
              <a:pPr>
                <a:lnSpc>
                  <a:spcPct val="107000"/>
                </a:lnSpc>
                <a:spcAft>
                  <a:spcPts val="0"/>
                </a:spcAft>
              </a:pPr>
              <a:r>
                <a:rPr lang="en-US" sz="1400" b="1" dirty="0">
                  <a:solidFill>
                    <a:srgbClr val="1E879D"/>
                  </a:solidFill>
                  <a:latin typeface="Arial" panose="020B0604020202020204" pitchFamily="34" charset="0"/>
                  <a:cs typeface="Arial" panose="020B0604020202020204" pitchFamily="34" charset="0"/>
                </a:rPr>
                <a:t>PEMBANGUNAN PROGRAM DIPLOMA BAHARU</a:t>
              </a:r>
              <a:r>
                <a:rPr lang="en-US" sz="1400" b="1" dirty="0">
                  <a:solidFill>
                    <a:srgbClr val="1E879D"/>
                  </a:solidFill>
                  <a:effectLst/>
                  <a:latin typeface="Arial" panose="020B0604020202020204" pitchFamily="34" charset="0"/>
                  <a:cs typeface="Arial" panose="020B0604020202020204" pitchFamily="34" charset="0"/>
                </a:rPr>
                <a:t> </a:t>
              </a:r>
              <a:endParaRPr lang="en-MY" sz="1400" b="1" dirty="0">
                <a:solidFill>
                  <a:srgbClr val="1E879D"/>
                </a:solidFill>
                <a:effectLst/>
                <a:latin typeface="Arial" panose="020B0604020202020204" pitchFamily="34" charset="0"/>
                <a:cs typeface="Arial" panose="020B0604020202020204" pitchFamily="34" charset="0"/>
              </a:endParaRPr>
            </a:p>
            <a:p>
              <a:pPr>
                <a:lnSpc>
                  <a:spcPct val="107000"/>
                </a:lnSpc>
                <a:spcAft>
                  <a:spcPts val="0"/>
                </a:spcAft>
              </a:pPr>
              <a:endParaRPr lang="en-MY" sz="1400" b="1" dirty="0">
                <a:solidFill>
                  <a:srgbClr val="1E879D"/>
                </a:solidFill>
                <a:effectLst/>
                <a:latin typeface="Arial" panose="020B0604020202020204" pitchFamily="34" charset="0"/>
                <a:cs typeface="Arial" panose="020B0604020202020204" pitchFamily="34" charset="0"/>
              </a:endParaRPr>
            </a:p>
            <a:p>
              <a:pPr>
                <a:lnSpc>
                  <a:spcPct val="107000"/>
                </a:lnSpc>
                <a:spcAft>
                  <a:spcPts val="0"/>
                </a:spcAft>
              </a:pPr>
              <a:r>
                <a:rPr lang="en-MY" sz="1400" b="1" dirty="0">
                  <a:solidFill>
                    <a:srgbClr val="1E879D"/>
                  </a:solidFill>
                  <a:latin typeface="Arial" panose="020B0604020202020204" pitchFamily="34" charset="0"/>
                  <a:cs typeface="Arial" panose="020B0604020202020204" pitchFamily="34" charset="0"/>
                </a:rPr>
                <a:t>Cadangan </a:t>
              </a:r>
              <a:r>
                <a:rPr lang="en-MY" sz="1400" b="1" dirty="0" err="1">
                  <a:solidFill>
                    <a:srgbClr val="1E879D"/>
                  </a:solidFill>
                  <a:latin typeface="Arial" panose="020B0604020202020204" pitchFamily="34" charset="0"/>
                  <a:cs typeface="Arial" panose="020B0604020202020204" pitchFamily="34" charset="0"/>
                </a:rPr>
                <a:t>awal</a:t>
              </a:r>
              <a:r>
                <a:rPr lang="en-MY" sz="1400" b="1" dirty="0">
                  <a:solidFill>
                    <a:srgbClr val="1E879D"/>
                  </a:solidFill>
                  <a:latin typeface="Arial" panose="020B0604020202020204" pitchFamily="34" charset="0"/>
                  <a:cs typeface="Arial" panose="020B0604020202020204" pitchFamily="34" charset="0"/>
                </a:rPr>
                <a:t>:</a:t>
              </a:r>
              <a:endParaRPr lang="en-MY" sz="1400" b="1" dirty="0">
                <a:solidFill>
                  <a:srgbClr val="1E879D"/>
                </a:solidFill>
                <a:effectLst/>
                <a:latin typeface="Arial" panose="020B0604020202020204" pitchFamily="34" charset="0"/>
                <a:cs typeface="Arial" panose="020B0604020202020204" pitchFamily="34" charset="0"/>
              </a:endParaRPr>
            </a:p>
            <a:p>
              <a:pPr>
                <a:lnSpc>
                  <a:spcPct val="100000"/>
                </a:lnSpc>
                <a:spcAft>
                  <a:spcPts val="0"/>
                </a:spcAft>
              </a:pPr>
              <a:r>
                <a:rPr lang="en-US" sz="1400" b="1" dirty="0">
                  <a:solidFill>
                    <a:srgbClr val="1E879D"/>
                  </a:solidFill>
                  <a:effectLst/>
                  <a:latin typeface="Arial" panose="020B0604020202020204" pitchFamily="34" charset="0"/>
                  <a:cs typeface="Arial" panose="020B0604020202020204" pitchFamily="34" charset="0"/>
                </a:rPr>
                <a:t>Diploma </a:t>
              </a:r>
              <a:r>
                <a:rPr lang="en-US" sz="1400" b="1" dirty="0" err="1">
                  <a:solidFill>
                    <a:srgbClr val="1E879D"/>
                  </a:solidFill>
                  <a:effectLst/>
                  <a:latin typeface="Arial" panose="020B0604020202020204" pitchFamily="34" charset="0"/>
                  <a:cs typeface="Arial" panose="020B0604020202020204" pitchFamily="34" charset="0"/>
                </a:rPr>
                <a:t>Animasi</a:t>
              </a:r>
              <a:endParaRPr lang="en-US" sz="1400" b="1" dirty="0">
                <a:solidFill>
                  <a:srgbClr val="1E879D"/>
                </a:solidFill>
                <a:effectLst/>
                <a:latin typeface="Arial" panose="020B0604020202020204" pitchFamily="34" charset="0"/>
                <a:cs typeface="Arial" panose="020B0604020202020204" pitchFamily="34" charset="0"/>
              </a:endParaRPr>
            </a:p>
            <a:p>
              <a:pPr>
                <a:lnSpc>
                  <a:spcPct val="100000"/>
                </a:lnSpc>
                <a:spcAft>
                  <a:spcPts val="0"/>
                </a:spcAft>
              </a:pPr>
              <a:r>
                <a:rPr lang="en-US" sz="1400" b="1" dirty="0">
                  <a:solidFill>
                    <a:srgbClr val="1E879D"/>
                  </a:solidFill>
                  <a:latin typeface="Arial" panose="020B0604020202020204" pitchFamily="34" charset="0"/>
                  <a:cs typeface="Arial" panose="020B0604020202020204" pitchFamily="34" charset="0"/>
                </a:rPr>
                <a:t>Diploma </a:t>
              </a:r>
              <a:r>
                <a:rPr lang="en-US" sz="1400" b="1" dirty="0" err="1">
                  <a:solidFill>
                    <a:srgbClr val="1E879D"/>
                  </a:solidFill>
                  <a:latin typeface="Arial" panose="020B0604020202020204" pitchFamily="34" charset="0"/>
                  <a:cs typeface="Arial" panose="020B0604020202020204" pitchFamily="34" charset="0"/>
                </a:rPr>
                <a:t>Rekaan</a:t>
              </a:r>
              <a:r>
                <a:rPr lang="en-US" sz="1400" b="1" dirty="0">
                  <a:solidFill>
                    <a:srgbClr val="1E879D"/>
                  </a:solidFill>
                  <a:latin typeface="Arial" panose="020B0604020202020204" pitchFamily="34" charset="0"/>
                  <a:cs typeface="Arial" panose="020B0604020202020204" pitchFamily="34" charset="0"/>
                </a:rPr>
                <a:t> </a:t>
              </a:r>
              <a:r>
                <a:rPr lang="en-US" sz="1400" b="1" dirty="0" err="1">
                  <a:solidFill>
                    <a:srgbClr val="1E879D"/>
                  </a:solidFill>
                  <a:latin typeface="Arial" panose="020B0604020202020204" pitchFamily="34" charset="0"/>
                  <a:cs typeface="Arial" panose="020B0604020202020204" pitchFamily="34" charset="0"/>
                </a:rPr>
                <a:t>Dalaman</a:t>
              </a:r>
              <a:endParaRPr lang="en-US" sz="1400" b="1" dirty="0">
                <a:solidFill>
                  <a:srgbClr val="1E879D"/>
                </a:solidFill>
                <a:latin typeface="Arial" panose="020B0604020202020204" pitchFamily="34" charset="0"/>
                <a:cs typeface="Arial" panose="020B0604020202020204" pitchFamily="34" charset="0"/>
              </a:endParaRPr>
            </a:p>
            <a:p>
              <a:pPr>
                <a:lnSpc>
                  <a:spcPct val="100000"/>
                </a:lnSpc>
                <a:spcAft>
                  <a:spcPts val="0"/>
                </a:spcAft>
              </a:pPr>
              <a:r>
                <a:rPr lang="en-US"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rPr>
                <a:t>(</a:t>
              </a:r>
              <a:r>
                <a:rPr lang="en-US" sz="1400" b="1" i="1" dirty="0">
                  <a:solidFill>
                    <a:srgbClr val="1E879D"/>
                  </a:solidFill>
                  <a:effectLst/>
                  <a:latin typeface="Arial" panose="020B0604020202020204" pitchFamily="34" charset="0"/>
                  <a:ea typeface="Calibri" panose="020F0502020204030204" pitchFamily="34" charset="0"/>
                  <a:cs typeface="Arial" panose="020B0604020202020204" pitchFamily="34" charset="0"/>
                </a:rPr>
                <a:t>Interior Design</a:t>
              </a:r>
              <a:r>
                <a:rPr lang="en-US"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rPr>
                <a:t>)</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455785"/>
              <a:ext cx="2364507" cy="260328"/>
            </a:xfrm>
            <a:prstGeom prst="rect">
              <a:avLst/>
            </a:prstGeom>
            <a:noFill/>
          </p:spPr>
          <p:txBody>
            <a:bodyPr wrap="square" rtlCol="0">
              <a:spAutoFit/>
            </a:bodyPr>
            <a:lstStyle/>
            <a:p>
              <a:pPr marL="176213" lvl="0" indent="-176213">
                <a:lnSpc>
                  <a:spcPct val="107000"/>
                </a:lnSpc>
                <a:spcAft>
                  <a:spcPts val="800"/>
                </a:spcAft>
                <a:buFont typeface="Arial" panose="020B0604020202020204" pitchFamily="34" charset="0"/>
                <a:buChar char="●"/>
              </a:pPr>
              <a:r>
                <a:rPr lang="en-US" sz="1100" dirty="0" err="1">
                  <a:effectLst/>
                  <a:latin typeface="Arial" panose="020B0604020202020204" pitchFamily="34" charset="0"/>
                  <a:cs typeface="Arial" panose="020B0604020202020204" pitchFamily="34" charset="0"/>
                </a:rPr>
                <a:t>Jabatan</a:t>
              </a:r>
              <a:r>
                <a:rPr lang="en-US" sz="1100" dirty="0">
                  <a:effectLst/>
                  <a:latin typeface="Arial" panose="020B0604020202020204" pitchFamily="34" charset="0"/>
                  <a:cs typeface="Arial" panose="020B0604020202020204" pitchFamily="34" charset="0"/>
                </a:rPr>
                <a:t> </a:t>
              </a:r>
              <a:r>
                <a:rPr lang="en-US" sz="1100" dirty="0" err="1">
                  <a:effectLst/>
                  <a:latin typeface="Arial" panose="020B0604020202020204" pitchFamily="34" charset="0"/>
                  <a:cs typeface="Arial" panose="020B0604020202020204" pitchFamily="34" charset="0"/>
                </a:rPr>
                <a:t>Pengurusan</a:t>
              </a:r>
              <a:r>
                <a:rPr lang="en-US" sz="1100" dirty="0">
                  <a:effectLst/>
                  <a:latin typeface="Arial" panose="020B0604020202020204" pitchFamily="34" charset="0"/>
                  <a:cs typeface="Arial" panose="020B0604020202020204" pitchFamily="34" charset="0"/>
                </a:rPr>
                <a:t> </a:t>
              </a:r>
              <a:r>
                <a:rPr lang="en-US" sz="1100" dirty="0" err="1">
                  <a:effectLst/>
                  <a:latin typeface="Arial" panose="020B0604020202020204" pitchFamily="34" charset="0"/>
                  <a:cs typeface="Arial" panose="020B0604020202020204" pitchFamily="34" charset="0"/>
                </a:rPr>
                <a:t>Akademik</a:t>
              </a:r>
              <a:r>
                <a:rPr lang="en-US" sz="1100" dirty="0">
                  <a:effectLst/>
                  <a:latin typeface="Arial" panose="020B0604020202020204" pitchFamily="34" charset="0"/>
                  <a:cs typeface="Arial" panose="020B0604020202020204" pitchFamily="34" charset="0"/>
                </a:rPr>
                <a:t> </a:t>
              </a:r>
              <a:endParaRPr lang="en-MY" sz="1100" dirty="0">
                <a:effectLst/>
                <a:latin typeface="Arial" panose="020B0604020202020204" pitchFamily="34" charset="0"/>
                <a:ea typeface="Noto Sans Symbols"/>
                <a:cs typeface="Arial" panose="020B0604020202020204" pitchFamily="34" charset="0"/>
              </a:endParaRPr>
            </a:p>
          </p:txBody>
        </p:sp>
        <p:sp>
          <p:nvSpPr>
            <p:cNvPr id="8" name="TextBox 7">
              <a:extLst>
                <a:ext uri="{FF2B5EF4-FFF2-40B4-BE49-F238E27FC236}">
                  <a16:creationId xmlns:a16="http://schemas.microsoft.com/office/drawing/2014/main" id="{4CDAE922-5F38-4478-A4E4-423B6FBD9B84}"/>
                </a:ext>
              </a:extLst>
            </p:cNvPr>
            <p:cNvSpPr txBox="1"/>
            <p:nvPr/>
          </p:nvSpPr>
          <p:spPr>
            <a:xfrm>
              <a:off x="5619565" y="2444757"/>
              <a:ext cx="5918634" cy="1971245"/>
            </a:xfrm>
            <a:prstGeom prst="rect">
              <a:avLst/>
            </a:prstGeom>
            <a:noFill/>
          </p:spPr>
          <p:txBody>
            <a:bodyPr wrap="square" rtlCol="0">
              <a:spAutoFit/>
            </a:bodyPr>
            <a:lstStyle/>
            <a:p>
              <a:pPr marL="228600" lvl="0" indent="-228600" algn="just">
                <a:lnSpc>
                  <a:spcPct val="115000"/>
                </a:lnSpc>
                <a:spcAft>
                  <a:spcPts val="800"/>
                </a:spcAft>
                <a:buFont typeface="+mj-lt"/>
                <a:buAutoNum type="arabicPeriod"/>
              </a:pPr>
              <a:r>
                <a:rPr lang="en-US" sz="1200" i="1" dirty="0">
                  <a:effectLst/>
                  <a:latin typeface="Arial" panose="020B0604020202020204" pitchFamily="34" charset="0"/>
                  <a:cs typeface="Arial" panose="020B0604020202020204" pitchFamily="34" charset="0"/>
                </a:rPr>
                <a:t>Desktop benchmarking</a:t>
              </a:r>
              <a:r>
                <a:rPr lang="en-US" sz="1200" dirty="0">
                  <a:effectLst/>
                  <a:latin typeface="Arial" panose="020B0604020202020204" pitchFamily="34" charset="0"/>
                  <a:cs typeface="Arial" panose="020B0604020202020204" pitchFamily="34" charset="0"/>
                </a:rPr>
                <a:t>.</a:t>
              </a:r>
              <a:endParaRPr lang="en-MY" sz="1200" dirty="0">
                <a:effectLst/>
                <a:latin typeface="Arial" panose="020B0604020202020204" pitchFamily="34" charset="0"/>
                <a:cs typeface="Arial" panose="020B0604020202020204" pitchFamily="34" charset="0"/>
              </a:endParaRPr>
            </a:p>
            <a:p>
              <a:pPr marL="228600" indent="-228600" algn="just">
                <a:lnSpc>
                  <a:spcPct val="115000"/>
                </a:lnSpc>
                <a:spcAft>
                  <a:spcPts val="800"/>
                </a:spcAft>
                <a:buFont typeface="+mj-lt"/>
                <a:buAutoNum type="arabicPeriod"/>
              </a:pPr>
              <a:r>
                <a:rPr lang="en-US" sz="1200" dirty="0" err="1">
                  <a:effectLst/>
                  <a:latin typeface="Arial" panose="020B0604020202020204" pitchFamily="34" charset="0"/>
                  <a:cs typeface="Arial" panose="020B0604020202020204" pitchFamily="34" charset="0"/>
                </a:rPr>
                <a:t>Perbincangan</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lawatan</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bersama</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institusi</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pengajian</a:t>
              </a:r>
              <a:r>
                <a:rPr lang="en-US" sz="1200" dirty="0">
                  <a:effectLst/>
                  <a:latin typeface="Arial" panose="020B0604020202020204" pitchFamily="34" charset="0"/>
                  <a:cs typeface="Arial" panose="020B0604020202020204" pitchFamily="34" charset="0"/>
                </a:rPr>
                <a:t> – MMU/ UiTM</a:t>
              </a:r>
              <a:r>
                <a:rPr lang="en-US" sz="1200" dirty="0">
                  <a:latin typeface="Arial" panose="020B0604020202020204" pitchFamily="34" charset="0"/>
                  <a:cs typeface="Arial" panose="020B0604020202020204" pitchFamily="34" charset="0"/>
                </a:rPr>
                <a:t>/ IKM/ </a:t>
              </a:r>
              <a:r>
                <a:rPr lang="en-US" sz="1200" dirty="0" err="1">
                  <a:latin typeface="Arial" panose="020B0604020202020204" pitchFamily="34" charset="0"/>
                  <a:cs typeface="Arial" panose="020B0604020202020204" pitchFamily="34" charset="0"/>
                </a:rPr>
                <a:t>Politeknik</a:t>
              </a:r>
              <a:endParaRPr lang="en-US" sz="1200" dirty="0">
                <a:effectLst/>
                <a:latin typeface="Arial" panose="020B0604020202020204" pitchFamily="34" charset="0"/>
                <a:cs typeface="Arial" panose="020B0604020202020204" pitchFamily="34" charset="0"/>
              </a:endParaRPr>
            </a:p>
            <a:p>
              <a:pPr marL="228600" lvl="0" indent="-228600" algn="just">
                <a:lnSpc>
                  <a:spcPct val="115000"/>
                </a:lnSpc>
                <a:spcAft>
                  <a:spcPts val="800"/>
                </a:spcAft>
                <a:buFont typeface="+mj-lt"/>
                <a:buAutoNum type="arabicPeriod"/>
              </a:pPr>
              <a:r>
                <a:rPr lang="en-US" sz="1200" dirty="0" err="1">
                  <a:effectLst/>
                  <a:latin typeface="Arial" panose="020B0604020202020204" pitchFamily="34" charset="0"/>
                  <a:cs typeface="Arial" panose="020B0604020202020204" pitchFamily="34" charset="0"/>
                </a:rPr>
                <a:t>Perbincangan</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lawatan</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bersama</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pihak</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industri</a:t>
              </a:r>
              <a:r>
                <a:rPr lang="en-US" sz="1200" dirty="0">
                  <a:effectLst/>
                  <a:latin typeface="Arial" panose="020B0604020202020204" pitchFamily="34" charset="0"/>
                  <a:cs typeface="Arial" panose="020B0604020202020204" pitchFamily="34" charset="0"/>
                </a:rPr>
                <a:t> – Syarikat </a:t>
              </a:r>
              <a:r>
                <a:rPr lang="en-US" sz="1200" dirty="0" err="1">
                  <a:effectLst/>
                  <a:latin typeface="Arial" panose="020B0604020202020204" pitchFamily="34" charset="0"/>
                  <a:cs typeface="Arial" panose="020B0604020202020204" pitchFamily="34" charset="0"/>
                </a:rPr>
                <a:t>Warnakala</a:t>
              </a:r>
              <a:r>
                <a:rPr lang="en-US" sz="1200" dirty="0">
                  <a:effectLst/>
                  <a:latin typeface="Arial" panose="020B0604020202020204" pitchFamily="34" charset="0"/>
                  <a:cs typeface="Arial" panose="020B0604020202020204" pitchFamily="34" charset="0"/>
                </a:rPr>
                <a:t> (</a:t>
              </a:r>
              <a:r>
                <a:rPr lang="en-US" sz="1200" i="1" dirty="0">
                  <a:effectLst/>
                  <a:latin typeface="Arial" panose="020B0604020202020204" pitchFamily="34" charset="0"/>
                  <a:cs typeface="Arial" panose="020B0604020202020204" pitchFamily="34" charset="0"/>
                </a:rPr>
                <a:t>Didi and Friends</a:t>
              </a:r>
              <a:r>
                <a:rPr lang="en-US" sz="1200" dirty="0">
                  <a:effectLst/>
                  <a:latin typeface="Arial" panose="020B0604020202020204" pitchFamily="34" charset="0"/>
                  <a:cs typeface="Arial" panose="020B0604020202020204" pitchFamily="34" charset="0"/>
                </a:rPr>
                <a:t>), </a:t>
              </a:r>
              <a:r>
                <a:rPr lang="en-MY" sz="1200" b="0" i="0" dirty="0" err="1">
                  <a:solidFill>
                    <a:srgbClr val="030303"/>
                  </a:solidFill>
                  <a:effectLst/>
                  <a:latin typeface="Roboto" panose="02000000000000000000" pitchFamily="2" charset="0"/>
                </a:rPr>
                <a:t>LesQapaQue</a:t>
              </a:r>
              <a:r>
                <a:rPr lang="en-MY" sz="1200" b="0" i="0" dirty="0">
                  <a:solidFill>
                    <a:srgbClr val="030303"/>
                  </a:solidFill>
                  <a:effectLst/>
                  <a:latin typeface="Roboto" panose="02000000000000000000" pitchFamily="2" charset="0"/>
                </a:rPr>
                <a:t>, KRU production</a:t>
              </a:r>
            </a:p>
            <a:p>
              <a:pPr marL="228600" lvl="0" indent="-228600" algn="just">
                <a:lnSpc>
                  <a:spcPct val="115000"/>
                </a:lnSpc>
                <a:spcAft>
                  <a:spcPts val="800"/>
                </a:spcAft>
                <a:buFont typeface="+mj-lt"/>
                <a:buAutoNum type="arabicPeriod"/>
              </a:pPr>
              <a:r>
                <a:rPr lang="en-MY" sz="1200" dirty="0" err="1">
                  <a:solidFill>
                    <a:srgbClr val="030303"/>
                  </a:solidFill>
                  <a:latin typeface="Roboto" panose="02000000000000000000" pitchFamily="2" charset="0"/>
                  <a:cs typeface="Arial" panose="020B0604020202020204" pitchFamily="34" charset="0"/>
                </a:rPr>
                <a:t>Penyediaan</a:t>
              </a:r>
              <a:r>
                <a:rPr lang="en-MY" sz="1200" dirty="0">
                  <a:solidFill>
                    <a:srgbClr val="030303"/>
                  </a:solidFill>
                  <a:latin typeface="Roboto" panose="02000000000000000000" pitchFamily="2" charset="0"/>
                  <a:cs typeface="Arial" panose="020B0604020202020204" pitchFamily="34" charset="0"/>
                </a:rPr>
                <a:t> </a:t>
              </a:r>
              <a:r>
                <a:rPr lang="en-MY" sz="1200" dirty="0" err="1">
                  <a:solidFill>
                    <a:srgbClr val="030303"/>
                  </a:solidFill>
                  <a:latin typeface="Roboto" panose="02000000000000000000" pitchFamily="2" charset="0"/>
                  <a:cs typeface="Arial" panose="020B0604020202020204" pitchFamily="34" charset="0"/>
                </a:rPr>
                <a:t>dokumen</a:t>
              </a:r>
              <a:r>
                <a:rPr lang="en-MY" sz="1200" dirty="0">
                  <a:solidFill>
                    <a:srgbClr val="030303"/>
                  </a:solidFill>
                  <a:latin typeface="Roboto" panose="02000000000000000000" pitchFamily="2" charset="0"/>
                  <a:cs typeface="Arial" panose="020B0604020202020204" pitchFamily="34" charset="0"/>
                </a:rPr>
                <a:t> </a:t>
              </a:r>
              <a:r>
                <a:rPr lang="en-MY" sz="1200" dirty="0" err="1">
                  <a:solidFill>
                    <a:srgbClr val="030303"/>
                  </a:solidFill>
                  <a:latin typeface="Roboto" panose="02000000000000000000" pitchFamily="2" charset="0"/>
                  <a:cs typeface="Arial" panose="020B0604020202020204" pitchFamily="34" charset="0"/>
                </a:rPr>
                <a:t>pembangunan</a:t>
              </a:r>
              <a:r>
                <a:rPr lang="en-MY" sz="1200" dirty="0">
                  <a:solidFill>
                    <a:srgbClr val="030303"/>
                  </a:solidFill>
                  <a:latin typeface="Roboto" panose="02000000000000000000" pitchFamily="2" charset="0"/>
                  <a:cs typeface="Arial" panose="020B0604020202020204" pitchFamily="34" charset="0"/>
                </a:rPr>
                <a:t> program </a:t>
              </a:r>
              <a:r>
                <a:rPr lang="en-MY" sz="1200" dirty="0" err="1">
                  <a:solidFill>
                    <a:srgbClr val="030303"/>
                  </a:solidFill>
                  <a:latin typeface="Roboto" panose="02000000000000000000" pitchFamily="2" charset="0"/>
                  <a:cs typeface="Arial" panose="020B0604020202020204" pitchFamily="34" charset="0"/>
                </a:rPr>
                <a:t>baharu</a:t>
              </a:r>
              <a:r>
                <a:rPr lang="en-MY" sz="1200" dirty="0">
                  <a:solidFill>
                    <a:srgbClr val="030303"/>
                  </a:solidFill>
                  <a:latin typeface="Roboto" panose="02000000000000000000" pitchFamily="2" charset="0"/>
                  <a:cs typeface="Arial" panose="020B0604020202020204" pitchFamily="34" charset="0"/>
                </a:rPr>
                <a:t>.</a:t>
              </a:r>
              <a:endParaRPr lang="en-MY" sz="1200" dirty="0">
                <a:effectLst/>
                <a:latin typeface="Arial" panose="020B0604020202020204" pitchFamily="34" charset="0"/>
                <a:cs typeface="Arial" panose="020B0604020202020204" pitchFamily="34" charset="0"/>
              </a:endParaRPr>
            </a:p>
            <a:p>
              <a:pPr marL="0" lvl="0" indent="0" algn="just">
                <a:lnSpc>
                  <a:spcPct val="115000"/>
                </a:lnSpc>
                <a:spcAft>
                  <a:spcPts val="800"/>
                </a:spcAft>
                <a:buFont typeface="+mj-lt"/>
                <a:buNone/>
              </a:pPr>
              <a:r>
                <a:rPr lang="en-MY" sz="1200" dirty="0" err="1">
                  <a:effectLst/>
                  <a:latin typeface="Arial" panose="020B0604020202020204" pitchFamily="34" charset="0"/>
                  <a:cs typeface="Arial" panose="020B0604020202020204" pitchFamily="34" charset="0"/>
                </a:rPr>
                <a:t>Jangkaan</a:t>
              </a:r>
              <a:r>
                <a:rPr lang="en-MY" sz="1200" dirty="0">
                  <a:effectLst/>
                  <a:latin typeface="Arial" panose="020B0604020202020204" pitchFamily="34" charset="0"/>
                  <a:cs typeface="Arial" panose="020B0604020202020204" pitchFamily="34" charset="0"/>
                </a:rPr>
                <a:t> </a:t>
              </a:r>
              <a:r>
                <a:rPr lang="en-MY" sz="1200" dirty="0" err="1">
                  <a:effectLst/>
                  <a:latin typeface="Arial" panose="020B0604020202020204" pitchFamily="34" charset="0"/>
                  <a:cs typeface="Arial" panose="020B0604020202020204" pitchFamily="34" charset="0"/>
                </a:rPr>
                <a:t>penghantaran</a:t>
              </a:r>
              <a:r>
                <a:rPr lang="en-MY" sz="1200" dirty="0">
                  <a:effectLst/>
                  <a:latin typeface="Arial" panose="020B0604020202020204" pitchFamily="34" charset="0"/>
                  <a:cs typeface="Arial" panose="020B0604020202020204" pitchFamily="34" charset="0"/>
                </a:rPr>
                <a:t> </a:t>
              </a:r>
              <a:r>
                <a:rPr lang="en-MY" sz="1200" dirty="0" err="1">
                  <a:effectLst/>
                  <a:latin typeface="Arial" panose="020B0604020202020204" pitchFamily="34" charset="0"/>
                  <a:cs typeface="Arial" panose="020B0604020202020204" pitchFamily="34" charset="0"/>
                </a:rPr>
                <a:t>dokumen</a:t>
              </a:r>
              <a:r>
                <a:rPr lang="en-MY" sz="1200" dirty="0">
                  <a:effectLst/>
                  <a:latin typeface="Arial" panose="020B0604020202020204" pitchFamily="34" charset="0"/>
                  <a:cs typeface="Arial" panose="020B0604020202020204" pitchFamily="34" charset="0"/>
                </a:rPr>
                <a:t> </a:t>
              </a:r>
              <a:r>
                <a:rPr lang="en-MY" sz="1200" dirty="0" err="1">
                  <a:effectLst/>
                  <a:latin typeface="Arial" panose="020B0604020202020204" pitchFamily="34" charset="0"/>
                  <a:cs typeface="Arial" panose="020B0604020202020204" pitchFamily="34" charset="0"/>
                </a:rPr>
                <a:t>bagi</a:t>
              </a:r>
              <a:r>
                <a:rPr lang="en-MY" sz="1200" dirty="0">
                  <a:effectLst/>
                  <a:latin typeface="Arial" panose="020B0604020202020204" pitchFamily="34" charset="0"/>
                  <a:cs typeface="Arial" panose="020B0604020202020204" pitchFamily="34" charset="0"/>
                </a:rPr>
                <a:t> </a:t>
              </a:r>
              <a:r>
                <a:rPr lang="en-MY" sz="1200" dirty="0" err="1">
                  <a:effectLst/>
                  <a:latin typeface="Arial" panose="020B0604020202020204" pitchFamily="34" charset="0"/>
                  <a:cs typeface="Arial" panose="020B0604020202020204" pitchFamily="34" charset="0"/>
                </a:rPr>
                <a:t>mendapat</a:t>
              </a:r>
              <a:r>
                <a:rPr lang="en-MY" sz="1200" dirty="0">
                  <a:effectLst/>
                  <a:latin typeface="Arial" panose="020B0604020202020204" pitchFamily="34" charset="0"/>
                  <a:cs typeface="Arial" panose="020B0604020202020204" pitchFamily="34" charset="0"/>
                </a:rPr>
                <a:t> </a:t>
              </a:r>
              <a:r>
                <a:rPr lang="en-MY" sz="1200" dirty="0" err="1">
                  <a:effectLst/>
                  <a:latin typeface="Arial" panose="020B0604020202020204" pitchFamily="34" charset="0"/>
                  <a:cs typeface="Arial" panose="020B0604020202020204" pitchFamily="34" charset="0"/>
                </a:rPr>
                <a:t>akreditasi</a:t>
              </a:r>
              <a:r>
                <a:rPr lang="en-MY" sz="1200" dirty="0">
                  <a:effectLst/>
                  <a:latin typeface="Arial" panose="020B0604020202020204" pitchFamily="34" charset="0"/>
                  <a:cs typeface="Arial" panose="020B0604020202020204" pitchFamily="34" charset="0"/>
                </a:rPr>
                <a:t> </a:t>
              </a:r>
              <a:r>
                <a:rPr lang="en-MY" sz="1200" dirty="0" err="1">
                  <a:effectLst/>
                  <a:latin typeface="Arial" panose="020B0604020202020204" pitchFamily="34" charset="0"/>
                  <a:cs typeface="Arial" panose="020B0604020202020204" pitchFamily="34" charset="0"/>
                </a:rPr>
                <a:t>sementara</a:t>
              </a:r>
              <a:r>
                <a:rPr lang="en-MY" sz="1200" dirty="0">
                  <a:effectLst/>
                  <a:latin typeface="Arial" panose="020B0604020202020204" pitchFamily="34" charset="0"/>
                  <a:cs typeface="Arial" panose="020B0604020202020204" pitchFamily="34" charset="0"/>
                </a:rPr>
                <a:t> (MSA) pada April 2022.</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593819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5305EE7-9ECC-4509-B41F-28FB9E53A73A}"/>
              </a:ext>
            </a:extLst>
          </p:cNvPr>
          <p:cNvGrpSpPr/>
          <p:nvPr/>
        </p:nvGrpSpPr>
        <p:grpSpPr>
          <a:xfrm>
            <a:off x="-11996" y="0"/>
            <a:ext cx="12203996" cy="6871877"/>
            <a:chOff x="-11995" y="1"/>
            <a:chExt cx="12203996" cy="6871877"/>
          </a:xfrm>
        </p:grpSpPr>
        <p:sp>
          <p:nvSpPr>
            <p:cNvPr id="30" name="Google Shape;1542;p167">
              <a:extLst>
                <a:ext uri="{FF2B5EF4-FFF2-40B4-BE49-F238E27FC236}">
                  <a16:creationId xmlns:a16="http://schemas.microsoft.com/office/drawing/2014/main" id="{A494A4D2-29D4-4772-988B-13C50D9CDBB4}"/>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1" name="Google Shape;1570;p167" descr="Logo, company name&#10;&#10;Description automatically generated">
              <a:extLst>
                <a:ext uri="{FF2B5EF4-FFF2-40B4-BE49-F238E27FC236}">
                  <a16:creationId xmlns:a16="http://schemas.microsoft.com/office/drawing/2014/main" id="{0AAFB50F-1631-42DD-A9BA-92BB8EF06BC4}"/>
                </a:ext>
              </a:extLst>
            </p:cNvPr>
            <p:cNvPicPr preferRelativeResize="0"/>
            <p:nvPr/>
          </p:nvPicPr>
          <p:blipFill rotWithShape="1">
            <a:blip r:embed="rId2">
              <a:alphaModFix/>
            </a:blip>
            <a:srcRect l="8837" t="14584" r="9108" b="17706"/>
            <a:stretch/>
          </p:blipFill>
          <p:spPr>
            <a:xfrm>
              <a:off x="11060211" y="163667"/>
              <a:ext cx="971314" cy="799183"/>
            </a:xfrm>
            <a:prstGeom prst="rect">
              <a:avLst/>
            </a:prstGeom>
            <a:noFill/>
            <a:ln>
              <a:noFill/>
            </a:ln>
          </p:spPr>
        </p:pic>
        <p:grpSp>
          <p:nvGrpSpPr>
            <p:cNvPr id="32" name="Group 31">
              <a:extLst>
                <a:ext uri="{FF2B5EF4-FFF2-40B4-BE49-F238E27FC236}">
                  <a16:creationId xmlns:a16="http://schemas.microsoft.com/office/drawing/2014/main" id="{6F23309B-C217-4692-9C92-D69D5D3820C5}"/>
                </a:ext>
              </a:extLst>
            </p:cNvPr>
            <p:cNvGrpSpPr/>
            <p:nvPr/>
          </p:nvGrpSpPr>
          <p:grpSpPr>
            <a:xfrm>
              <a:off x="-11995" y="6043041"/>
              <a:ext cx="12203996" cy="828837"/>
              <a:chOff x="-11995" y="6043041"/>
              <a:chExt cx="12203996" cy="828837"/>
            </a:xfrm>
          </p:grpSpPr>
          <p:pic>
            <p:nvPicPr>
              <p:cNvPr id="33" name="Picture 32">
                <a:extLst>
                  <a:ext uri="{FF2B5EF4-FFF2-40B4-BE49-F238E27FC236}">
                    <a16:creationId xmlns:a16="http://schemas.microsoft.com/office/drawing/2014/main" id="{F3E7DAEB-EC49-4B81-868E-17CFC700F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4" name="Group 33">
                <a:extLst>
                  <a:ext uri="{FF2B5EF4-FFF2-40B4-BE49-F238E27FC236}">
                    <a16:creationId xmlns:a16="http://schemas.microsoft.com/office/drawing/2014/main" id="{63136D51-7668-4C36-AF54-2E3C31AB65F9}"/>
                  </a:ext>
                </a:extLst>
              </p:cNvPr>
              <p:cNvGrpSpPr/>
              <p:nvPr/>
            </p:nvGrpSpPr>
            <p:grpSpPr>
              <a:xfrm>
                <a:off x="1561739" y="6627845"/>
                <a:ext cx="3540864" cy="241516"/>
                <a:chOff x="1561739" y="6627845"/>
                <a:chExt cx="3540864" cy="241516"/>
              </a:xfrm>
            </p:grpSpPr>
            <p:pic>
              <p:nvPicPr>
                <p:cNvPr id="39" name="Google Shape;1546;p167">
                  <a:extLst>
                    <a:ext uri="{FF2B5EF4-FFF2-40B4-BE49-F238E27FC236}">
                      <a16:creationId xmlns:a16="http://schemas.microsoft.com/office/drawing/2014/main" id="{53B9E3C5-B6EB-4663-AAEE-6F71B1CC6252}"/>
                    </a:ext>
                  </a:extLst>
                </p:cNvPr>
                <p:cNvPicPr preferRelativeResize="0"/>
                <p:nvPr/>
              </p:nvPicPr>
              <p:blipFill rotWithShape="1">
                <a:blip r:embed="rId4">
                  <a:alphaModFix/>
                </a:blip>
                <a:srcRect l="-1560" t="-2831" r="31978" b="49664"/>
                <a:stretch/>
              </p:blipFill>
              <p:spPr>
                <a:xfrm>
                  <a:off x="1561739" y="6692453"/>
                  <a:ext cx="427974" cy="128190"/>
                </a:xfrm>
                <a:prstGeom prst="rect">
                  <a:avLst/>
                </a:prstGeom>
                <a:noFill/>
                <a:ln>
                  <a:noFill/>
                </a:ln>
              </p:spPr>
            </p:pic>
            <p:sp>
              <p:nvSpPr>
                <p:cNvPr id="40" name="Google Shape;1547;p167">
                  <a:extLst>
                    <a:ext uri="{FF2B5EF4-FFF2-40B4-BE49-F238E27FC236}">
                      <a16:creationId xmlns:a16="http://schemas.microsoft.com/office/drawing/2014/main" id="{8FA5CA7E-DA60-42B0-8B1A-C352A7651C65}"/>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5" name="Google Shape;1548;p167">
                <a:extLst>
                  <a:ext uri="{FF2B5EF4-FFF2-40B4-BE49-F238E27FC236}">
                    <a16:creationId xmlns:a16="http://schemas.microsoft.com/office/drawing/2014/main" id="{FEF4BDF0-50E4-4CDA-B1D0-3AF6C621C02B}"/>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6" name="Group 35">
                <a:extLst>
                  <a:ext uri="{FF2B5EF4-FFF2-40B4-BE49-F238E27FC236}">
                    <a16:creationId xmlns:a16="http://schemas.microsoft.com/office/drawing/2014/main" id="{B669A48A-3057-4E28-B5D8-4254F4710C11}"/>
                  </a:ext>
                </a:extLst>
              </p:cNvPr>
              <p:cNvGrpSpPr/>
              <p:nvPr/>
            </p:nvGrpSpPr>
            <p:grpSpPr>
              <a:xfrm>
                <a:off x="9555669" y="6135729"/>
                <a:ext cx="2002917" cy="620087"/>
                <a:chOff x="9693783" y="6029325"/>
                <a:chExt cx="2002917" cy="620087"/>
              </a:xfrm>
            </p:grpSpPr>
            <p:sp>
              <p:nvSpPr>
                <p:cNvPr id="37" name="Rectangle 36">
                  <a:extLst>
                    <a:ext uri="{FF2B5EF4-FFF2-40B4-BE49-F238E27FC236}">
                      <a16:creationId xmlns:a16="http://schemas.microsoft.com/office/drawing/2014/main" id="{50D145BA-2D68-4F41-8F77-A355B875E77B}"/>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picture containing text&#10;&#10;Description automatically generated">
                  <a:extLst>
                    <a:ext uri="{FF2B5EF4-FFF2-40B4-BE49-F238E27FC236}">
                      <a16:creationId xmlns:a16="http://schemas.microsoft.com/office/drawing/2014/main" id="{AC5318FC-FD9D-450C-BDF7-1CC68C7A545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4" name="Picture 3" descr="Icon&#10;&#10;Description automatically generated">
            <a:extLst>
              <a:ext uri="{FF2B5EF4-FFF2-40B4-BE49-F238E27FC236}">
                <a16:creationId xmlns:a16="http://schemas.microsoft.com/office/drawing/2014/main" id="{9D2ECF90-6AC6-4CAA-947F-C4AFEDC5E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3783" y="1547581"/>
            <a:ext cx="1037251" cy="1120174"/>
          </a:xfrm>
          <a:prstGeom prst="rect">
            <a:avLst/>
          </a:prstGeom>
        </p:spPr>
      </p:pic>
      <p:pic>
        <p:nvPicPr>
          <p:cNvPr id="5" name="Picture 4" descr="Icon&#10;&#10;Description automatically generated">
            <a:extLst>
              <a:ext uri="{FF2B5EF4-FFF2-40B4-BE49-F238E27FC236}">
                <a16:creationId xmlns:a16="http://schemas.microsoft.com/office/drawing/2014/main" id="{10DA27EF-B201-4772-989E-41258EE032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0473" y="1491068"/>
            <a:ext cx="1185115" cy="1279859"/>
          </a:xfrm>
          <a:prstGeom prst="rect">
            <a:avLst/>
          </a:prstGeom>
        </p:spPr>
      </p:pic>
      <p:pic>
        <p:nvPicPr>
          <p:cNvPr id="6" name="Picture 5" descr="Icon&#10;&#10;Description automatically generated">
            <a:extLst>
              <a:ext uri="{FF2B5EF4-FFF2-40B4-BE49-F238E27FC236}">
                <a16:creationId xmlns:a16="http://schemas.microsoft.com/office/drawing/2014/main" id="{4832AEAE-9617-4FD1-97E8-664100DCF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0770" y="1493973"/>
            <a:ext cx="1125806" cy="1215808"/>
          </a:xfrm>
          <a:prstGeom prst="rect">
            <a:avLst/>
          </a:prstGeom>
        </p:spPr>
      </p:pic>
      <p:sp>
        <p:nvSpPr>
          <p:cNvPr id="7" name="Rectangle 6">
            <a:extLst>
              <a:ext uri="{FF2B5EF4-FFF2-40B4-BE49-F238E27FC236}">
                <a16:creationId xmlns:a16="http://schemas.microsoft.com/office/drawing/2014/main" id="{5210B2D9-3D17-4669-9322-73E5508EF87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8" name="Rectangle 7">
            <a:extLst>
              <a:ext uri="{FF2B5EF4-FFF2-40B4-BE49-F238E27FC236}">
                <a16:creationId xmlns:a16="http://schemas.microsoft.com/office/drawing/2014/main" id="{98582FBD-9DD6-40DF-86B8-A97269B79A8A}"/>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010315F-141C-41B2-8DE4-5B89FF8A6A5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057A997-A828-4C1A-9C2D-A45A0719E41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9B8BF329-7D4A-4DD0-84E2-ADB4A11E1A95}"/>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13</a:t>
            </a:r>
            <a:endParaRPr lang="en-MY" dirty="0"/>
          </a:p>
        </p:txBody>
      </p:sp>
      <p:grpSp>
        <p:nvGrpSpPr>
          <p:cNvPr id="18" name="Group 17">
            <a:extLst>
              <a:ext uri="{FF2B5EF4-FFF2-40B4-BE49-F238E27FC236}">
                <a16:creationId xmlns:a16="http://schemas.microsoft.com/office/drawing/2014/main" id="{15A5A1C6-55BC-4341-9BB9-377AF25FB5B4}"/>
              </a:ext>
            </a:extLst>
          </p:cNvPr>
          <p:cNvGrpSpPr/>
          <p:nvPr/>
        </p:nvGrpSpPr>
        <p:grpSpPr>
          <a:xfrm>
            <a:off x="648169" y="1120901"/>
            <a:ext cx="10890030" cy="457125"/>
            <a:chOff x="648169" y="1771617"/>
            <a:chExt cx="10890030" cy="457125"/>
          </a:xfrm>
        </p:grpSpPr>
        <p:sp>
          <p:nvSpPr>
            <p:cNvPr id="19" name="Rectangle 18">
              <a:extLst>
                <a:ext uri="{FF2B5EF4-FFF2-40B4-BE49-F238E27FC236}">
                  <a16:creationId xmlns:a16="http://schemas.microsoft.com/office/drawing/2014/main" id="{AB22D9B5-B620-4827-B277-D2538B7604D1}"/>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233CF741-05C8-41BE-97E5-9BAB0137363D}"/>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453285F-35FD-46E1-844D-E790B287B04F}"/>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22 SEPTEMBER 2021</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22" name="Straight Connector 21">
            <a:extLst>
              <a:ext uri="{FF2B5EF4-FFF2-40B4-BE49-F238E27FC236}">
                <a16:creationId xmlns:a16="http://schemas.microsoft.com/office/drawing/2014/main" id="{7836F4DE-0448-49AA-A45A-597130491C25}"/>
              </a:ext>
            </a:extLst>
          </p:cNvPr>
          <p:cNvCxnSpPr>
            <a:cxnSpLocks/>
          </p:cNvCxnSpPr>
          <p:nvPr/>
        </p:nvCxnSpPr>
        <p:spPr>
          <a:xfrm>
            <a:off x="3063584" y="1103359"/>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9493D5-C450-4291-896C-637F6E94EF5D}"/>
              </a:ext>
            </a:extLst>
          </p:cNvPr>
          <p:cNvCxnSpPr>
            <a:cxnSpLocks/>
          </p:cNvCxnSpPr>
          <p:nvPr/>
        </p:nvCxnSpPr>
        <p:spPr>
          <a:xfrm>
            <a:off x="5553240" y="1103359"/>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8DFFC5F-87AB-4BBD-AAF5-D9588670A335}"/>
              </a:ext>
            </a:extLst>
          </p:cNvPr>
          <p:cNvGrpSpPr/>
          <p:nvPr/>
        </p:nvGrpSpPr>
        <p:grpSpPr>
          <a:xfrm>
            <a:off x="526421" y="2819248"/>
            <a:ext cx="4975049" cy="997645"/>
            <a:chOff x="526421" y="2455785"/>
            <a:chExt cx="4975049" cy="997645"/>
          </a:xfrm>
        </p:grpSpPr>
        <p:sp>
          <p:nvSpPr>
            <p:cNvPr id="25" name="TextBox 24">
              <a:extLst>
                <a:ext uri="{FF2B5EF4-FFF2-40B4-BE49-F238E27FC236}">
                  <a16:creationId xmlns:a16="http://schemas.microsoft.com/office/drawing/2014/main" id="{403E7080-D060-4D1C-AE9F-75FFEB44641D}"/>
                </a:ext>
              </a:extLst>
            </p:cNvPr>
            <p:cNvSpPr txBox="1"/>
            <p:nvPr/>
          </p:nvSpPr>
          <p:spPr>
            <a:xfrm>
              <a:off x="526421" y="2455785"/>
              <a:ext cx="2486255" cy="997645"/>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PELAKSANAAN PROGRAM SOSIOEKONOMI UMP @BORNEO - SARAWAK</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8EF4C03-0C71-4EA8-8CFE-83B845AF2846}"/>
                </a:ext>
              </a:extLst>
            </p:cNvPr>
            <p:cNvSpPr txBox="1"/>
            <p:nvPr/>
          </p:nvSpPr>
          <p:spPr>
            <a:xfrm>
              <a:off x="3136963" y="2455785"/>
              <a:ext cx="2364507" cy="441468"/>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Sosioekonomi</a:t>
              </a:r>
              <a:endParaRPr lang="en-MY" sz="1100" dirty="0">
                <a:effectLst/>
                <a:latin typeface="Arial" panose="020B0604020202020204" pitchFamily="34" charset="0"/>
                <a:ea typeface="Noto Sans Symbols"/>
                <a:cs typeface="Arial" panose="020B0604020202020204" pitchFamily="34" charset="0"/>
              </a:endParaRPr>
            </a:p>
          </p:txBody>
        </p:sp>
      </p:grpSp>
      <p:sp>
        <p:nvSpPr>
          <p:cNvPr id="27" name="TextBox 26">
            <a:extLst>
              <a:ext uri="{FF2B5EF4-FFF2-40B4-BE49-F238E27FC236}">
                <a16:creationId xmlns:a16="http://schemas.microsoft.com/office/drawing/2014/main" id="{5EDBABB9-1661-4B90-B12C-57F8A3FD0226}"/>
              </a:ext>
            </a:extLst>
          </p:cNvPr>
          <p:cNvSpPr txBox="1"/>
          <p:nvPr/>
        </p:nvSpPr>
        <p:spPr>
          <a:xfrm>
            <a:off x="5619563" y="2794738"/>
            <a:ext cx="6045989" cy="1371209"/>
          </a:xfrm>
          <a:prstGeom prst="rect">
            <a:avLst/>
          </a:prstGeom>
          <a:noFill/>
        </p:spPr>
        <p:txBody>
          <a:bodyPr wrap="square" rtlCol="0">
            <a:spAutoFit/>
          </a:bodyPr>
          <a:lstStyle/>
          <a:p>
            <a:pPr marL="176213" indent="-176213">
              <a:lnSpc>
                <a:spcPct val="107000"/>
              </a:lnSpc>
              <a:spcAft>
                <a:spcPts val="800"/>
              </a:spcAft>
              <a:buFont typeface="+mj-lt"/>
              <a:buAutoNum type="arabicPeriod"/>
            </a:pPr>
            <a:r>
              <a:rPr lang="en-US" sz="1100" u="none" strike="noStrike" dirty="0" err="1">
                <a:effectLst/>
                <a:latin typeface="Arial" panose="020B0604020202020204" pitchFamily="34" charset="0"/>
                <a:cs typeface="Arial" panose="020B0604020202020204" pitchFamily="34" charset="0"/>
              </a:rPr>
              <a:t>Perbincangan</a:t>
            </a:r>
            <a:r>
              <a:rPr lang="en-US" sz="1100" u="none" strike="noStrike" dirty="0">
                <a:effectLst/>
                <a:latin typeface="Arial" panose="020B0604020202020204" pitchFamily="34" charset="0"/>
                <a:cs typeface="Arial" panose="020B0604020202020204" pitchFamily="34" charset="0"/>
              </a:rPr>
              <a:t> </a:t>
            </a:r>
            <a:r>
              <a:rPr lang="en-US" sz="1100" u="none" strike="noStrike" dirty="0" err="1">
                <a:effectLst/>
                <a:latin typeface="Arial" panose="020B0604020202020204" pitchFamily="34" charset="0"/>
                <a:cs typeface="Arial" panose="020B0604020202020204" pitchFamily="34" charset="0"/>
              </a:rPr>
              <a:t>antara</a:t>
            </a:r>
            <a:r>
              <a:rPr lang="en-US" sz="1100" u="none" strike="noStrike" dirty="0">
                <a:effectLst/>
                <a:latin typeface="Arial" panose="020B0604020202020204" pitchFamily="34" charset="0"/>
                <a:cs typeface="Arial" panose="020B0604020202020204" pitchFamily="34" charset="0"/>
              </a:rPr>
              <a:t> UMPA </a:t>
            </a:r>
            <a:r>
              <a:rPr lang="en-US" sz="1100" u="none" strike="noStrike" dirty="0" err="1">
                <a:effectLst/>
                <a:latin typeface="Arial" panose="020B0604020202020204" pitchFamily="34" charset="0"/>
                <a:cs typeface="Arial" panose="020B0604020202020204" pitchFamily="34" charset="0"/>
              </a:rPr>
              <a:t>dengan</a:t>
            </a:r>
            <a:r>
              <a:rPr lang="en-US" sz="1100" u="none" strike="noStrike" dirty="0">
                <a:effectLst/>
                <a:latin typeface="Arial" panose="020B0604020202020204" pitchFamily="34" charset="0"/>
                <a:cs typeface="Arial" panose="020B0604020202020204" pitchFamily="34" charset="0"/>
              </a:rPr>
              <a:t> UNIMAS </a:t>
            </a:r>
            <a:r>
              <a:rPr lang="en-US" sz="1100" u="none" strike="noStrike" dirty="0" err="1">
                <a:effectLst/>
                <a:latin typeface="Arial" panose="020B0604020202020204" pitchFamily="34" charset="0"/>
                <a:cs typeface="Arial" panose="020B0604020202020204" pitchFamily="34" charset="0"/>
              </a:rPr>
              <a:t>berserta</a:t>
            </a:r>
            <a:r>
              <a:rPr lang="en-US" sz="1100" u="none" strike="noStrike" dirty="0">
                <a:effectLst/>
                <a:latin typeface="Arial" panose="020B0604020202020204" pitchFamily="34" charset="0"/>
                <a:cs typeface="Arial" panose="020B0604020202020204" pitchFamily="34" charset="0"/>
              </a:rPr>
              <a:t> YH </a:t>
            </a:r>
            <a:r>
              <a:rPr lang="it-IT" sz="1100" u="none" strike="noStrike" dirty="0">
                <a:effectLst/>
                <a:latin typeface="Arial" panose="020B0604020202020204" pitchFamily="34" charset="0"/>
                <a:cs typeface="Arial" panose="020B0604020202020204" pitchFamily="34" charset="0"/>
              </a:rPr>
              <a:t>Dato’ Dr. Sabarudin Bin Mohd </a:t>
            </a:r>
            <a:r>
              <a:rPr lang="en-US" sz="1100" u="none" strike="noStrike" dirty="0" err="1">
                <a:solidFill>
                  <a:schemeClr val="tx1"/>
                </a:solidFill>
                <a:effectLst/>
                <a:latin typeface="Arial" panose="020B0604020202020204" pitchFamily="34" charset="0"/>
                <a:cs typeface="Arial" panose="020B0604020202020204" pitchFamily="34" charset="0"/>
              </a:rPr>
              <a:t>telah</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diadakan</a:t>
            </a:r>
            <a:r>
              <a:rPr lang="en-US" sz="1100" u="none" strike="noStrike" dirty="0">
                <a:solidFill>
                  <a:schemeClr val="tx1"/>
                </a:solidFill>
                <a:effectLst/>
                <a:latin typeface="Arial" panose="020B0604020202020204" pitchFamily="34" charset="0"/>
                <a:cs typeface="Arial" panose="020B0604020202020204" pitchFamily="34" charset="0"/>
              </a:rPr>
              <a:t> pada 14 </a:t>
            </a:r>
            <a:r>
              <a:rPr lang="en-US" sz="1100" u="none" strike="noStrike" dirty="0" err="1">
                <a:solidFill>
                  <a:schemeClr val="tx1"/>
                </a:solidFill>
                <a:effectLst/>
                <a:latin typeface="Arial" panose="020B0604020202020204" pitchFamily="34" charset="0"/>
                <a:cs typeface="Arial" panose="020B0604020202020204" pitchFamily="34" charset="0"/>
              </a:rPr>
              <a:t>Ogos</a:t>
            </a:r>
            <a:r>
              <a:rPr lang="en-US" sz="1100" u="none" strike="noStrike" dirty="0">
                <a:solidFill>
                  <a:schemeClr val="tx1"/>
                </a:solidFill>
                <a:effectLst/>
                <a:latin typeface="Arial" panose="020B0604020202020204" pitchFamily="34" charset="0"/>
                <a:cs typeface="Arial" panose="020B0604020202020204" pitchFamily="34" charset="0"/>
              </a:rPr>
              <a:t> 2021.  </a:t>
            </a:r>
            <a:r>
              <a:rPr lang="en-US" sz="1100" u="none" strike="noStrike" dirty="0" err="1">
                <a:solidFill>
                  <a:schemeClr val="tx1"/>
                </a:solidFill>
                <a:effectLst/>
                <a:latin typeface="Arial" panose="020B0604020202020204" pitchFamily="34" charset="0"/>
                <a:cs typeface="Arial" panose="020B0604020202020204" pitchFamily="34" charset="0"/>
              </a:rPr>
              <a:t>Deraf</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awal</a:t>
            </a:r>
            <a:r>
              <a:rPr lang="en-US" sz="1100" u="none" strike="noStrike" dirty="0">
                <a:solidFill>
                  <a:schemeClr val="tx1"/>
                </a:solidFill>
                <a:effectLst/>
                <a:latin typeface="Arial" panose="020B0604020202020204" pitchFamily="34" charset="0"/>
                <a:cs typeface="Arial" panose="020B0604020202020204" pitchFamily="34" charset="0"/>
              </a:rPr>
              <a:t> MOU </a:t>
            </a:r>
            <a:r>
              <a:rPr lang="en-US" sz="1100" u="none" strike="noStrike" dirty="0" err="1">
                <a:solidFill>
                  <a:schemeClr val="tx1"/>
                </a:solidFill>
                <a:effectLst/>
                <a:latin typeface="Arial" panose="020B0604020202020204" pitchFamily="34" charset="0"/>
                <a:cs typeface="Arial" panose="020B0604020202020204" pitchFamily="34" charset="0"/>
              </a:rPr>
              <a:t>telah</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dikemukakan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kepada</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pihak</a:t>
            </a:r>
            <a:r>
              <a:rPr lang="en-US" sz="1100" u="none" strike="noStrike" dirty="0">
                <a:solidFill>
                  <a:schemeClr val="tx1"/>
                </a:solidFill>
                <a:effectLst/>
                <a:latin typeface="Arial" panose="020B0604020202020204" pitchFamily="34" charset="0"/>
                <a:cs typeface="Arial" panose="020B0604020202020204" pitchFamily="34" charset="0"/>
              </a:rPr>
              <a:t> UNIMAS pada 22 September </a:t>
            </a:r>
            <a:r>
              <a:rPr lang="en-US" sz="1100" u="none" strike="noStrike" dirty="0" err="1">
                <a:solidFill>
                  <a:schemeClr val="tx1"/>
                </a:solidFill>
                <a:effectLst/>
                <a:latin typeface="Arial" panose="020B0604020202020204" pitchFamily="34" charset="0"/>
                <a:cs typeface="Arial" panose="020B0604020202020204" pitchFamily="34" charset="0"/>
              </a:rPr>
              <a:t>untuk</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mendapatkan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maklumbalas</a:t>
            </a:r>
            <a:r>
              <a:rPr lang="en-US" sz="1100" u="none" strike="noStrike" dirty="0">
                <a:solidFill>
                  <a:schemeClr val="tx1"/>
                </a:solidFill>
                <a:effectLst/>
                <a:latin typeface="Arial" panose="020B0604020202020204" pitchFamily="34" charset="0"/>
                <a:cs typeface="Arial" panose="020B0604020202020204" pitchFamily="34" charset="0"/>
              </a:rPr>
              <a:t>.</a:t>
            </a:r>
          </a:p>
          <a:p>
            <a:pPr marL="176213" lvl="0" indent="-176213">
              <a:lnSpc>
                <a:spcPct val="107000"/>
              </a:lnSpc>
              <a:spcAft>
                <a:spcPts val="800"/>
              </a:spcAft>
              <a:buFont typeface="+mj-lt"/>
              <a:buAutoNum type="arabicPeriod"/>
            </a:pPr>
            <a:r>
              <a:rPr lang="en-US" sz="1100" u="none" strike="noStrike" dirty="0" err="1">
                <a:solidFill>
                  <a:schemeClr val="tx1"/>
                </a:solidFill>
                <a:effectLst/>
                <a:latin typeface="Arial" panose="020B0604020202020204" pitchFamily="34" charset="0"/>
                <a:cs typeface="Arial" panose="020B0604020202020204" pitchFamily="34" charset="0"/>
              </a:rPr>
              <a:t>Terkini</a:t>
            </a:r>
            <a:r>
              <a:rPr lang="en-US" sz="1100" u="none" strike="noStrike" dirty="0">
                <a:solidFill>
                  <a:schemeClr val="tx1"/>
                </a:solidFill>
                <a:effectLst/>
                <a:latin typeface="Arial" panose="020B0604020202020204" pitchFamily="34" charset="0"/>
                <a:cs typeface="Arial" panose="020B0604020202020204" pitchFamily="34" charset="0"/>
              </a:rPr>
              <a:t> – </a:t>
            </a:r>
            <a:r>
              <a:rPr lang="en-US" sz="1100" u="none" strike="noStrike" dirty="0" err="1">
                <a:solidFill>
                  <a:schemeClr val="tx1"/>
                </a:solidFill>
                <a:effectLst/>
                <a:latin typeface="Arial" panose="020B0604020202020204" pitchFamily="34" charset="0"/>
                <a:cs typeface="Arial" panose="020B0604020202020204" pitchFamily="34" charset="0"/>
              </a:rPr>
              <a:t>Perlu</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diusahakan</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tanpa</a:t>
            </a:r>
            <a:r>
              <a:rPr lang="en-US" sz="1100" u="none" strike="noStrike" dirty="0">
                <a:solidFill>
                  <a:schemeClr val="tx1"/>
                </a:solidFill>
                <a:effectLst/>
                <a:latin typeface="Arial" panose="020B0604020202020204" pitchFamily="34" charset="0"/>
                <a:cs typeface="Arial" panose="020B0604020202020204" pitchFamily="34" charset="0"/>
              </a:rPr>
              <a:t> </a:t>
            </a:r>
            <a:r>
              <a:rPr lang="en-US" sz="1100" u="none" strike="noStrike" dirty="0" err="1">
                <a:solidFill>
                  <a:schemeClr val="tx1"/>
                </a:solidFill>
                <a:effectLst/>
                <a:latin typeface="Arial" panose="020B0604020202020204" pitchFamily="34" charset="0"/>
                <a:cs typeface="Arial" panose="020B0604020202020204" pitchFamily="34" charset="0"/>
              </a:rPr>
              <a:t>melalui</a:t>
            </a:r>
            <a:r>
              <a:rPr lang="en-US" sz="1100" u="none" strike="noStrike" dirty="0">
                <a:solidFill>
                  <a:schemeClr val="tx1"/>
                </a:solidFill>
                <a:effectLst/>
                <a:latin typeface="Arial" panose="020B0604020202020204" pitchFamily="34" charset="0"/>
                <a:cs typeface="Arial" panose="020B0604020202020204" pitchFamily="34" charset="0"/>
              </a:rPr>
              <a:t> UNIMAS</a:t>
            </a:r>
            <a:r>
              <a:rPr lang="en-US" sz="1100" dirty="0">
                <a:latin typeface="Arial" panose="020B0604020202020204" pitchFamily="34" charset="0"/>
                <a:cs typeface="Arial" panose="020B0604020202020204" pitchFamily="34" charset="0"/>
              </a:rPr>
              <a:t> dan </a:t>
            </a:r>
            <a:r>
              <a:rPr lang="en-US" sz="1100" dirty="0" err="1">
                <a:latin typeface="Arial" panose="020B0604020202020204" pitchFamily="34" charset="0"/>
                <a:cs typeface="Arial" panose="020B0604020202020204" pitchFamily="34" charset="0"/>
              </a:rPr>
              <a:t>secara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terus</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kepada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pihak</a:t>
            </a:r>
            <a:r>
              <a:rPr lang="en-US" sz="1100" dirty="0">
                <a:latin typeface="Arial" panose="020B0604020202020204" pitchFamily="34" charset="0"/>
                <a:cs typeface="Arial" panose="020B0604020202020204" pitchFamily="34" charset="0"/>
              </a:rPr>
              <a:t> Regional Corridor Development Authority (RECODA).</a:t>
            </a:r>
            <a:endParaRPr lang="en-MY" sz="1100" dirty="0">
              <a:latin typeface="Arial" panose="020B0604020202020204" pitchFamily="34" charset="0"/>
              <a:cs typeface="Arial" panose="020B0604020202020204" pitchFamily="34" charset="0"/>
            </a:endParaRPr>
          </a:p>
          <a:p>
            <a:pPr marL="176213" lvl="0" indent="-176213">
              <a:lnSpc>
                <a:spcPct val="107000"/>
              </a:lnSpc>
              <a:spcAft>
                <a:spcPts val="800"/>
              </a:spcAft>
              <a:buFont typeface="+mj-lt"/>
              <a:buAutoNum type="arabicPeriod"/>
            </a:pPr>
            <a:r>
              <a:rPr lang="en-US" sz="1100" dirty="0" err="1">
                <a:latin typeface="Arial" panose="020B0604020202020204" pitchFamily="34" charset="0"/>
                <a:cs typeface="Arial" panose="020B0604020202020204" pitchFamily="34" charset="0"/>
              </a:rPr>
              <a:t>Sekiranya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dilantik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gerakerja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dijangkan</a:t>
            </a:r>
            <a:r>
              <a:rPr lang="en-US" sz="1100" dirty="0">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bermula</a:t>
            </a:r>
            <a:r>
              <a:rPr lang="en-US" sz="1100" dirty="0">
                <a:solidFill>
                  <a:schemeClr val="tx1"/>
                </a:solidFill>
                <a:effectLst/>
                <a:latin typeface="Arial" panose="020B0604020202020204" pitchFamily="34" charset="0"/>
                <a:cs typeface="Arial" panose="020B0604020202020204" pitchFamily="34" charset="0"/>
              </a:rPr>
              <a:t>  : </a:t>
            </a:r>
            <a:r>
              <a:rPr lang="en-US" sz="1100" dirty="0" err="1">
                <a:solidFill>
                  <a:schemeClr val="tx1"/>
                </a:solidFill>
                <a:effectLst/>
                <a:latin typeface="Arial" panose="020B0604020202020204" pitchFamily="34" charset="0"/>
                <a:cs typeface="Arial" panose="020B0604020202020204" pitchFamily="34" charset="0"/>
              </a:rPr>
              <a:t>suku</a:t>
            </a:r>
            <a:r>
              <a:rPr lang="en-US" sz="1100" dirty="0">
                <a:solidFill>
                  <a:schemeClr val="tx1"/>
                </a:solidFill>
                <a:effectLst/>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ketiga</a:t>
            </a:r>
            <a:r>
              <a:rPr lang="en-US" sz="1100" dirty="0">
                <a:solidFill>
                  <a:schemeClr val="tx1"/>
                </a:solidFill>
                <a:effectLst/>
                <a:latin typeface="Arial" panose="020B0604020202020204" pitchFamily="34" charset="0"/>
                <a:cs typeface="Arial" panose="020B0604020202020204" pitchFamily="34" charset="0"/>
              </a:rPr>
              <a:t> 2022</a:t>
            </a:r>
            <a:endPar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15660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138241-CB0E-441F-B1CC-96D37B3468FA}"/>
              </a:ext>
            </a:extLst>
          </p:cNvPr>
          <p:cNvGrpSpPr/>
          <p:nvPr/>
        </p:nvGrpSpPr>
        <p:grpSpPr>
          <a:xfrm>
            <a:off x="-11996" y="0"/>
            <a:ext cx="12203996" cy="6871877"/>
            <a:chOff x="-11995" y="1"/>
            <a:chExt cx="12203996" cy="6871877"/>
          </a:xfrm>
        </p:grpSpPr>
        <p:sp>
          <p:nvSpPr>
            <p:cNvPr id="23" name="Google Shape;1542;p167">
              <a:extLst>
                <a:ext uri="{FF2B5EF4-FFF2-40B4-BE49-F238E27FC236}">
                  <a16:creationId xmlns:a16="http://schemas.microsoft.com/office/drawing/2014/main" id="{A53EBC1A-068C-4ACE-B777-019C346F789D}"/>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A3600A69-419E-4F65-A9BE-DFBAC8903718}"/>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9F584102-5C7F-4CED-9E39-3BC1CDC3775E}"/>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35182C4F-6707-423F-BD52-203A343CB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15B9FE7D-79D6-4C85-ADA5-4DDC6C4056AE}"/>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7BF53A2F-4D98-4A93-AC9C-249421E2E495}"/>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F2CCAA33-D4D4-479D-B1EF-80FCE4536AEA}"/>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9EA40340-DF29-4FEE-BAEB-C384AD5D959D}"/>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8614419B-BAA3-4EBA-AFB7-9375455CD1CF}"/>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FFA6D541-52A2-4F16-9A10-1B96F578AE06}"/>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4004C1DB-F792-44AD-8329-A44B4146E24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2541847" y="731523"/>
            <a:ext cx="6764992" cy="494966"/>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PELAKSANAAN PROGRAM SOSIOEKONOMI UMP @ BORNEO - SARAWAK</a:t>
            </a:r>
          </a:p>
          <a:p>
            <a:pPr algn="ctr">
              <a:lnSpc>
                <a:spcPct val="107000"/>
              </a:lnSpc>
              <a:spcAft>
                <a:spcPts val="800"/>
              </a:spcAft>
            </a:pP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3202013458"/>
              </p:ext>
            </p:extLst>
          </p:nvPr>
        </p:nvGraphicFramePr>
        <p:xfrm>
          <a:off x="860748" y="1445639"/>
          <a:ext cx="10668963" cy="4282233"/>
        </p:xfrm>
        <a:graphic>
          <a:graphicData uri="http://schemas.openxmlformats.org/drawingml/2006/table">
            <a:tbl>
              <a:tblPr firstRow="1" bandRow="1">
                <a:noFill/>
              </a:tblPr>
              <a:tblGrid>
                <a:gridCol w="2535789">
                  <a:extLst>
                    <a:ext uri="{9D8B030D-6E8A-4147-A177-3AD203B41FA5}">
                      <a16:colId xmlns:a16="http://schemas.microsoft.com/office/drawing/2014/main" val="20000"/>
                    </a:ext>
                  </a:extLst>
                </a:gridCol>
                <a:gridCol w="1020534">
                  <a:extLst>
                    <a:ext uri="{9D8B030D-6E8A-4147-A177-3AD203B41FA5}">
                      <a16:colId xmlns:a16="http://schemas.microsoft.com/office/drawing/2014/main" val="20001"/>
                    </a:ext>
                  </a:extLst>
                </a:gridCol>
                <a:gridCol w="592720">
                  <a:extLst>
                    <a:ext uri="{9D8B030D-6E8A-4147-A177-3AD203B41FA5}">
                      <a16:colId xmlns:a16="http://schemas.microsoft.com/office/drawing/2014/main" val="20019"/>
                    </a:ext>
                  </a:extLst>
                </a:gridCol>
                <a:gridCol w="592720">
                  <a:extLst>
                    <a:ext uri="{9D8B030D-6E8A-4147-A177-3AD203B41FA5}">
                      <a16:colId xmlns:a16="http://schemas.microsoft.com/office/drawing/2014/main" val="20020"/>
                    </a:ext>
                  </a:extLst>
                </a:gridCol>
                <a:gridCol w="592720">
                  <a:extLst>
                    <a:ext uri="{9D8B030D-6E8A-4147-A177-3AD203B41FA5}">
                      <a16:colId xmlns:a16="http://schemas.microsoft.com/office/drawing/2014/main" val="20021"/>
                    </a:ext>
                  </a:extLst>
                </a:gridCol>
                <a:gridCol w="592720">
                  <a:extLst>
                    <a:ext uri="{9D8B030D-6E8A-4147-A177-3AD203B41FA5}">
                      <a16:colId xmlns:a16="http://schemas.microsoft.com/office/drawing/2014/main" val="20022"/>
                    </a:ext>
                  </a:extLst>
                </a:gridCol>
                <a:gridCol w="592720">
                  <a:extLst>
                    <a:ext uri="{9D8B030D-6E8A-4147-A177-3AD203B41FA5}">
                      <a16:colId xmlns:a16="http://schemas.microsoft.com/office/drawing/2014/main" val="20023"/>
                    </a:ext>
                  </a:extLst>
                </a:gridCol>
                <a:gridCol w="592720">
                  <a:extLst>
                    <a:ext uri="{9D8B030D-6E8A-4147-A177-3AD203B41FA5}">
                      <a16:colId xmlns:a16="http://schemas.microsoft.com/office/drawing/2014/main" val="20024"/>
                    </a:ext>
                  </a:extLst>
                </a:gridCol>
                <a:gridCol w="592720">
                  <a:extLst>
                    <a:ext uri="{9D8B030D-6E8A-4147-A177-3AD203B41FA5}">
                      <a16:colId xmlns:a16="http://schemas.microsoft.com/office/drawing/2014/main" val="20025"/>
                    </a:ext>
                  </a:extLst>
                </a:gridCol>
                <a:gridCol w="592720">
                  <a:extLst>
                    <a:ext uri="{9D8B030D-6E8A-4147-A177-3AD203B41FA5}">
                      <a16:colId xmlns:a16="http://schemas.microsoft.com/office/drawing/2014/main" val="20026"/>
                    </a:ext>
                  </a:extLst>
                </a:gridCol>
                <a:gridCol w="592720">
                  <a:extLst>
                    <a:ext uri="{9D8B030D-6E8A-4147-A177-3AD203B41FA5}">
                      <a16:colId xmlns:a16="http://schemas.microsoft.com/office/drawing/2014/main" val="245560035"/>
                    </a:ext>
                  </a:extLst>
                </a:gridCol>
                <a:gridCol w="592720">
                  <a:extLst>
                    <a:ext uri="{9D8B030D-6E8A-4147-A177-3AD203B41FA5}">
                      <a16:colId xmlns:a16="http://schemas.microsoft.com/office/drawing/2014/main" val="1626596590"/>
                    </a:ext>
                  </a:extLst>
                </a:gridCol>
                <a:gridCol w="592720">
                  <a:extLst>
                    <a:ext uri="{9D8B030D-6E8A-4147-A177-3AD203B41FA5}">
                      <a16:colId xmlns:a16="http://schemas.microsoft.com/office/drawing/2014/main" val="1567607653"/>
                    </a:ext>
                  </a:extLst>
                </a:gridCol>
                <a:gridCol w="592720">
                  <a:extLst>
                    <a:ext uri="{9D8B030D-6E8A-4147-A177-3AD203B41FA5}">
                      <a16:colId xmlns:a16="http://schemas.microsoft.com/office/drawing/2014/main" val="350253660"/>
                    </a:ext>
                  </a:extLst>
                </a:gridCol>
              </a:tblGrid>
              <a:tr h="387017">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6256">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p>
                    <a:p>
                      <a:r>
                        <a:rPr lang="en-US" sz="1000" dirty="0" err="1"/>
                        <a:t>Perbincangan</a:t>
                      </a:r>
                      <a:r>
                        <a:rPr lang="en-US" sz="1000" dirty="0"/>
                        <a:t> </a:t>
                      </a:r>
                      <a:r>
                        <a:rPr lang="en-US" sz="1000" dirty="0" err="1"/>
                        <a:t>bersama</a:t>
                      </a:r>
                      <a:r>
                        <a:rPr lang="en-US" sz="1000" dirty="0"/>
                        <a:t> </a:t>
                      </a:r>
                      <a:r>
                        <a:rPr lang="en-US" sz="1000" dirty="0" err="1"/>
                        <a:t>pihak</a:t>
                      </a:r>
                      <a:r>
                        <a:rPr lang="en-US" sz="1000" dirty="0"/>
                        <a:t> RECODA  </a:t>
                      </a:r>
                    </a:p>
                    <a:p>
                      <a:r>
                        <a:rPr lang="en-US" sz="1000" dirty="0"/>
                        <a:t>- </a:t>
                      </a:r>
                      <a:r>
                        <a:rPr lang="en-US" sz="1000" dirty="0" err="1"/>
                        <a:t>Perbincangan</a:t>
                      </a:r>
                      <a:r>
                        <a:rPr lang="en-US" sz="1000" dirty="0"/>
                        <a:t> </a:t>
                      </a:r>
                      <a:r>
                        <a:rPr lang="en-US" sz="1000" dirty="0" err="1"/>
                        <a:t>awal</a:t>
                      </a:r>
                      <a:r>
                        <a:rPr lang="en-US" sz="1000" dirty="0"/>
                        <a:t> </a:t>
                      </a:r>
                      <a:r>
                        <a:rPr lang="en-US" sz="1000" dirty="0" err="1"/>
                        <a:t>bersama</a:t>
                      </a:r>
                      <a:r>
                        <a:rPr lang="en-US" sz="1000" dirty="0"/>
                        <a:t> </a:t>
                      </a:r>
                      <a:r>
                        <a:rPr lang="en-US" sz="1000" dirty="0" err="1"/>
                        <a:t>Pn</a:t>
                      </a:r>
                      <a:r>
                        <a:rPr lang="en-US" sz="1000" dirty="0"/>
                        <a:t> </a:t>
                      </a:r>
                      <a:r>
                        <a:rPr lang="en-US" sz="1000" dirty="0" err="1"/>
                        <a:t>Norlia</a:t>
                      </a:r>
                      <a:endParaRPr lang="en-MY" sz="1000" b="1"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US" sz="1000" dirty="0" err="1"/>
                        <a:t>Penghantaran</a:t>
                      </a:r>
                      <a:r>
                        <a:rPr lang="en-US" sz="1000" dirty="0"/>
                        <a:t> proposal </a:t>
                      </a:r>
                      <a:r>
                        <a:rPr lang="en-US" sz="1000" dirty="0" err="1"/>
                        <a:t>kepada</a:t>
                      </a:r>
                      <a:r>
                        <a:rPr lang="en-US" sz="1000" dirty="0"/>
                        <a:t> </a:t>
                      </a:r>
                      <a:r>
                        <a:rPr lang="en-US" sz="1000" dirty="0" err="1"/>
                        <a:t>pihak</a:t>
                      </a:r>
                      <a:r>
                        <a:rPr lang="en-US" sz="1000" dirty="0"/>
                        <a:t> RECODA</a:t>
                      </a:r>
                      <a:r>
                        <a:rPr lang="en-MY" sz="1000" u="none" strike="noStrike" cap="none" dirty="0"/>
                        <a:t> </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03792">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3</a:t>
                      </a:r>
                      <a:br>
                        <a:rPr lang="en-MY" sz="1000" u="none" strike="noStrike" cap="none" dirty="0"/>
                      </a:br>
                      <a:r>
                        <a:rPr lang="en-US" sz="1000" dirty="0" err="1"/>
                        <a:t>Perjanjian</a:t>
                      </a:r>
                      <a:r>
                        <a:rPr lang="en-US" sz="1000" dirty="0"/>
                        <a:t> MOU </a:t>
                      </a:r>
                      <a:r>
                        <a:rPr lang="en-US" sz="1000" dirty="0" err="1"/>
                        <a:t>bersama</a:t>
                      </a:r>
                      <a:r>
                        <a:rPr lang="en-US" sz="1000" dirty="0"/>
                        <a:t> </a:t>
                      </a:r>
                      <a:r>
                        <a:rPr lang="en-US" sz="1000" dirty="0" err="1"/>
                        <a:t>pihak</a:t>
                      </a:r>
                      <a:r>
                        <a:rPr lang="en-US" sz="1000" dirty="0"/>
                        <a:t> RECODA</a:t>
                      </a:r>
                      <a:endParaRPr lang="en-MY" sz="1000"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03792">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4</a:t>
                      </a:r>
                      <a:br>
                        <a:rPr lang="en-MY" sz="1000" u="none" strike="noStrike" cap="none" dirty="0"/>
                      </a:br>
                      <a:r>
                        <a:rPr lang="en-US" sz="1000" dirty="0" err="1"/>
                        <a:t>Pelaksanaan</a:t>
                      </a:r>
                      <a:r>
                        <a:rPr lang="en-US" sz="1000" dirty="0"/>
                        <a:t> Program Kemahiran &amp; </a:t>
                      </a:r>
                      <a:r>
                        <a:rPr lang="en-US" sz="1000" dirty="0" err="1"/>
                        <a:t>Keusahawanan</a:t>
                      </a:r>
                      <a:endParaRPr lang="en-MY" sz="1000"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6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15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73600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D2BEE68-DD9A-4500-AE7D-11E6D3771E97}"/>
              </a:ext>
            </a:extLst>
          </p:cNvPr>
          <p:cNvGrpSpPr/>
          <p:nvPr/>
        </p:nvGrpSpPr>
        <p:grpSpPr>
          <a:xfrm>
            <a:off x="-11996" y="0"/>
            <a:ext cx="12203996" cy="6871877"/>
            <a:chOff x="-11995" y="1"/>
            <a:chExt cx="12203996" cy="6871877"/>
          </a:xfrm>
        </p:grpSpPr>
        <p:sp>
          <p:nvSpPr>
            <p:cNvPr id="32" name="Google Shape;1542;p167">
              <a:extLst>
                <a:ext uri="{FF2B5EF4-FFF2-40B4-BE49-F238E27FC236}">
                  <a16:creationId xmlns:a16="http://schemas.microsoft.com/office/drawing/2014/main" id="{B37C2D5B-2946-46C0-8B4A-4A34EFAC209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3" name="Google Shape;1570;p167" descr="Logo, company name&#10;&#10;Description automatically generated">
              <a:extLst>
                <a:ext uri="{FF2B5EF4-FFF2-40B4-BE49-F238E27FC236}">
                  <a16:creationId xmlns:a16="http://schemas.microsoft.com/office/drawing/2014/main" id="{E8491B13-510B-45D3-924D-19468165F773}"/>
                </a:ext>
              </a:extLst>
            </p:cNvPr>
            <p:cNvPicPr preferRelativeResize="0"/>
            <p:nvPr/>
          </p:nvPicPr>
          <p:blipFill rotWithShape="1">
            <a:blip r:embed="rId2">
              <a:alphaModFix/>
            </a:blip>
            <a:srcRect l="8837" t="14584" r="9108" b="17706"/>
            <a:stretch/>
          </p:blipFill>
          <p:spPr>
            <a:xfrm>
              <a:off x="11060211" y="163667"/>
              <a:ext cx="971314" cy="799183"/>
            </a:xfrm>
            <a:prstGeom prst="rect">
              <a:avLst/>
            </a:prstGeom>
            <a:noFill/>
            <a:ln>
              <a:noFill/>
            </a:ln>
          </p:spPr>
        </p:pic>
        <p:grpSp>
          <p:nvGrpSpPr>
            <p:cNvPr id="34" name="Group 33">
              <a:extLst>
                <a:ext uri="{FF2B5EF4-FFF2-40B4-BE49-F238E27FC236}">
                  <a16:creationId xmlns:a16="http://schemas.microsoft.com/office/drawing/2014/main" id="{E6FE93BC-087B-48A7-8DA1-4DF99A4AAC90}"/>
                </a:ext>
              </a:extLst>
            </p:cNvPr>
            <p:cNvGrpSpPr/>
            <p:nvPr/>
          </p:nvGrpSpPr>
          <p:grpSpPr>
            <a:xfrm>
              <a:off x="-11995" y="6043041"/>
              <a:ext cx="12203996" cy="828837"/>
              <a:chOff x="-11995" y="6043041"/>
              <a:chExt cx="12203996" cy="828837"/>
            </a:xfrm>
          </p:grpSpPr>
          <p:pic>
            <p:nvPicPr>
              <p:cNvPr id="35" name="Picture 34">
                <a:extLst>
                  <a:ext uri="{FF2B5EF4-FFF2-40B4-BE49-F238E27FC236}">
                    <a16:creationId xmlns:a16="http://schemas.microsoft.com/office/drawing/2014/main" id="{E20A48C8-0EA4-4B21-B3CB-A32A41146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6" name="Group 35">
                <a:extLst>
                  <a:ext uri="{FF2B5EF4-FFF2-40B4-BE49-F238E27FC236}">
                    <a16:creationId xmlns:a16="http://schemas.microsoft.com/office/drawing/2014/main" id="{379AABCA-B14A-4E3E-BD5E-7755CE797546}"/>
                  </a:ext>
                </a:extLst>
              </p:cNvPr>
              <p:cNvGrpSpPr/>
              <p:nvPr/>
            </p:nvGrpSpPr>
            <p:grpSpPr>
              <a:xfrm>
                <a:off x="1561739" y="6627845"/>
                <a:ext cx="3540864" cy="241516"/>
                <a:chOff x="1561739" y="6627845"/>
                <a:chExt cx="3540864" cy="241516"/>
              </a:xfrm>
            </p:grpSpPr>
            <p:pic>
              <p:nvPicPr>
                <p:cNvPr id="41" name="Google Shape;1546;p167">
                  <a:extLst>
                    <a:ext uri="{FF2B5EF4-FFF2-40B4-BE49-F238E27FC236}">
                      <a16:creationId xmlns:a16="http://schemas.microsoft.com/office/drawing/2014/main" id="{F865F2B0-B2C7-4E8C-AF54-F63B8EA649BF}"/>
                    </a:ext>
                  </a:extLst>
                </p:cNvPr>
                <p:cNvPicPr preferRelativeResize="0"/>
                <p:nvPr/>
              </p:nvPicPr>
              <p:blipFill rotWithShape="1">
                <a:blip r:embed="rId4">
                  <a:alphaModFix/>
                </a:blip>
                <a:srcRect l="-1560" t="-2831" r="31978" b="49664"/>
                <a:stretch/>
              </p:blipFill>
              <p:spPr>
                <a:xfrm>
                  <a:off x="1561739" y="6692453"/>
                  <a:ext cx="427974" cy="128190"/>
                </a:xfrm>
                <a:prstGeom prst="rect">
                  <a:avLst/>
                </a:prstGeom>
                <a:noFill/>
                <a:ln>
                  <a:noFill/>
                </a:ln>
              </p:spPr>
            </p:pic>
            <p:sp>
              <p:nvSpPr>
                <p:cNvPr id="42" name="Google Shape;1547;p167">
                  <a:extLst>
                    <a:ext uri="{FF2B5EF4-FFF2-40B4-BE49-F238E27FC236}">
                      <a16:creationId xmlns:a16="http://schemas.microsoft.com/office/drawing/2014/main" id="{4D3A02C9-0823-472B-8B26-0F1D9776A63A}"/>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7" name="Google Shape;1548;p167">
                <a:extLst>
                  <a:ext uri="{FF2B5EF4-FFF2-40B4-BE49-F238E27FC236}">
                    <a16:creationId xmlns:a16="http://schemas.microsoft.com/office/drawing/2014/main" id="{F5006AF0-1448-42FC-B0A2-E49FA0C97AEC}"/>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8" name="Group 37">
                <a:extLst>
                  <a:ext uri="{FF2B5EF4-FFF2-40B4-BE49-F238E27FC236}">
                    <a16:creationId xmlns:a16="http://schemas.microsoft.com/office/drawing/2014/main" id="{889A4172-A827-4392-8ADD-D26B55B4B7F0}"/>
                  </a:ext>
                </a:extLst>
              </p:cNvPr>
              <p:cNvGrpSpPr/>
              <p:nvPr/>
            </p:nvGrpSpPr>
            <p:grpSpPr>
              <a:xfrm>
                <a:off x="9555669" y="6135729"/>
                <a:ext cx="2002917" cy="620087"/>
                <a:chOff x="9693783" y="6029325"/>
                <a:chExt cx="2002917" cy="620087"/>
              </a:xfrm>
            </p:grpSpPr>
            <p:sp>
              <p:nvSpPr>
                <p:cNvPr id="39" name="Rectangle 38">
                  <a:extLst>
                    <a:ext uri="{FF2B5EF4-FFF2-40B4-BE49-F238E27FC236}">
                      <a16:creationId xmlns:a16="http://schemas.microsoft.com/office/drawing/2014/main" id="{49D89A91-CE32-42E9-915F-610EC8C91B84}"/>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text&#10;&#10;Description automatically generated">
                  <a:extLst>
                    <a:ext uri="{FF2B5EF4-FFF2-40B4-BE49-F238E27FC236}">
                      <a16:creationId xmlns:a16="http://schemas.microsoft.com/office/drawing/2014/main" id="{1396E08E-AA57-4363-9A84-D8AF0A06C59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4" name="Picture 3" descr="Icon&#10;&#10;Description automatically generated">
            <a:extLst>
              <a:ext uri="{FF2B5EF4-FFF2-40B4-BE49-F238E27FC236}">
                <a16:creationId xmlns:a16="http://schemas.microsoft.com/office/drawing/2014/main" id="{9D2ECF90-6AC6-4CAA-947F-C4AFEDC5E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2535" y="1655367"/>
            <a:ext cx="908499" cy="981129"/>
          </a:xfrm>
          <a:prstGeom prst="rect">
            <a:avLst/>
          </a:prstGeom>
        </p:spPr>
      </p:pic>
      <p:pic>
        <p:nvPicPr>
          <p:cNvPr id="5" name="Picture 4" descr="Icon&#10;&#10;Description automatically generated">
            <a:extLst>
              <a:ext uri="{FF2B5EF4-FFF2-40B4-BE49-F238E27FC236}">
                <a16:creationId xmlns:a16="http://schemas.microsoft.com/office/drawing/2014/main" id="{10DA27EF-B201-4772-989E-41258EE032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0473" y="1491068"/>
            <a:ext cx="1185115" cy="1279859"/>
          </a:xfrm>
          <a:prstGeom prst="rect">
            <a:avLst/>
          </a:prstGeom>
        </p:spPr>
      </p:pic>
      <p:pic>
        <p:nvPicPr>
          <p:cNvPr id="6" name="Picture 5" descr="Icon&#10;&#10;Description automatically generated">
            <a:extLst>
              <a:ext uri="{FF2B5EF4-FFF2-40B4-BE49-F238E27FC236}">
                <a16:creationId xmlns:a16="http://schemas.microsoft.com/office/drawing/2014/main" id="{4832AEAE-9617-4FD1-97E8-664100DCF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0770" y="1493973"/>
            <a:ext cx="1125806" cy="1215808"/>
          </a:xfrm>
          <a:prstGeom prst="rect">
            <a:avLst/>
          </a:prstGeom>
        </p:spPr>
      </p:pic>
      <p:sp>
        <p:nvSpPr>
          <p:cNvPr id="7" name="Rectangle 6">
            <a:extLst>
              <a:ext uri="{FF2B5EF4-FFF2-40B4-BE49-F238E27FC236}">
                <a16:creationId xmlns:a16="http://schemas.microsoft.com/office/drawing/2014/main" id="{5210B2D9-3D17-4669-9322-73E5508EF87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8" name="Rectangle 7">
            <a:extLst>
              <a:ext uri="{FF2B5EF4-FFF2-40B4-BE49-F238E27FC236}">
                <a16:creationId xmlns:a16="http://schemas.microsoft.com/office/drawing/2014/main" id="{98582FBD-9DD6-40DF-86B8-A97269B79A8A}"/>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010315F-141C-41B2-8DE4-5B89FF8A6A5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057A997-A828-4C1A-9C2D-A45A0719E41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15A5A1C6-55BC-4341-9BB9-377AF25FB5B4}"/>
              </a:ext>
            </a:extLst>
          </p:cNvPr>
          <p:cNvGrpSpPr/>
          <p:nvPr/>
        </p:nvGrpSpPr>
        <p:grpSpPr>
          <a:xfrm>
            <a:off x="648169" y="1120901"/>
            <a:ext cx="10890030" cy="457125"/>
            <a:chOff x="648169" y="1771617"/>
            <a:chExt cx="10890030" cy="457125"/>
          </a:xfrm>
        </p:grpSpPr>
        <p:sp>
          <p:nvSpPr>
            <p:cNvPr id="19" name="Rectangle 18">
              <a:extLst>
                <a:ext uri="{FF2B5EF4-FFF2-40B4-BE49-F238E27FC236}">
                  <a16:creationId xmlns:a16="http://schemas.microsoft.com/office/drawing/2014/main" id="{AB22D9B5-B620-4827-B277-D2538B7604D1}"/>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233CF741-05C8-41BE-97E5-9BAB0137363D}"/>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453285F-35FD-46E1-844D-E790B287B04F}"/>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22 SEPTEMBER 2021</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22" name="Straight Connector 21">
            <a:extLst>
              <a:ext uri="{FF2B5EF4-FFF2-40B4-BE49-F238E27FC236}">
                <a16:creationId xmlns:a16="http://schemas.microsoft.com/office/drawing/2014/main" id="{7836F4DE-0448-49AA-A45A-597130491C25}"/>
              </a:ext>
            </a:extLst>
          </p:cNvPr>
          <p:cNvCxnSpPr>
            <a:cxnSpLocks/>
          </p:cNvCxnSpPr>
          <p:nvPr/>
        </p:nvCxnSpPr>
        <p:spPr>
          <a:xfrm>
            <a:off x="3063584" y="1103359"/>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9493D5-C450-4291-896C-637F6E94EF5D}"/>
              </a:ext>
            </a:extLst>
          </p:cNvPr>
          <p:cNvCxnSpPr>
            <a:cxnSpLocks/>
          </p:cNvCxnSpPr>
          <p:nvPr/>
        </p:nvCxnSpPr>
        <p:spPr>
          <a:xfrm>
            <a:off x="5553240" y="1103359"/>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8DFFC5F-87AB-4BBD-AAF5-D9588670A335}"/>
              </a:ext>
            </a:extLst>
          </p:cNvPr>
          <p:cNvGrpSpPr/>
          <p:nvPr/>
        </p:nvGrpSpPr>
        <p:grpSpPr>
          <a:xfrm>
            <a:off x="526421" y="2819248"/>
            <a:ext cx="4975049" cy="1228157"/>
            <a:chOff x="526421" y="2455785"/>
            <a:chExt cx="4975049" cy="1228157"/>
          </a:xfrm>
        </p:grpSpPr>
        <p:sp>
          <p:nvSpPr>
            <p:cNvPr id="25" name="TextBox 24">
              <a:extLst>
                <a:ext uri="{FF2B5EF4-FFF2-40B4-BE49-F238E27FC236}">
                  <a16:creationId xmlns:a16="http://schemas.microsoft.com/office/drawing/2014/main" id="{403E7080-D060-4D1C-AE9F-75FFEB44641D}"/>
                </a:ext>
              </a:extLst>
            </p:cNvPr>
            <p:cNvSpPr txBox="1"/>
            <p:nvPr/>
          </p:nvSpPr>
          <p:spPr>
            <a:xfrm>
              <a:off x="526421" y="2455785"/>
              <a:ext cx="2486255" cy="1228157"/>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PELAKSANAAN PROGRAM KEMAHIRAN &amp; KEUSAHAWANAN </a:t>
              </a:r>
              <a:r>
                <a:rPr lang="en-US" sz="1400" b="1" dirty="0">
                  <a:solidFill>
                    <a:srgbClr val="1E879D"/>
                  </a:solidFill>
                  <a:latin typeface="Arial" panose="020B0604020202020204" pitchFamily="34" charset="0"/>
                  <a:cs typeface="Arial" panose="020B0604020202020204" pitchFamily="34" charset="0"/>
                </a:rPr>
                <a:t>MAJLIS AGAMA ISLAM &amp; ADAT MELAYU PERAK (</a:t>
              </a:r>
              <a:r>
                <a:rPr lang="en-US" sz="1400" b="1" dirty="0" err="1">
                  <a:solidFill>
                    <a:srgbClr val="1E879D"/>
                  </a:solidFill>
                  <a:effectLst/>
                  <a:latin typeface="Arial" panose="020B0604020202020204" pitchFamily="34" charset="0"/>
                  <a:cs typeface="Arial" panose="020B0604020202020204" pitchFamily="34" charset="0"/>
                </a:rPr>
                <a:t>MAIPk</a:t>
              </a:r>
              <a:r>
                <a:rPr lang="en-US" sz="1400" b="1" dirty="0">
                  <a:solidFill>
                    <a:srgbClr val="1E879D"/>
                  </a:solidFill>
                  <a:effectLst/>
                  <a:latin typeface="Arial" panose="020B0604020202020204" pitchFamily="34" charset="0"/>
                  <a:cs typeface="Arial" panose="020B0604020202020204" pitchFamily="34" charset="0"/>
                </a:rPr>
                <a:t>)</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8EF4C03-0C71-4EA8-8CFE-83B845AF2846}"/>
                </a:ext>
              </a:extLst>
            </p:cNvPr>
            <p:cNvSpPr txBox="1"/>
            <p:nvPr/>
          </p:nvSpPr>
          <p:spPr>
            <a:xfrm>
              <a:off x="3136963" y="2455785"/>
              <a:ext cx="2364507" cy="441468"/>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Sosioekonomi</a:t>
              </a:r>
              <a:endParaRPr lang="en-MY" sz="1100" dirty="0">
                <a:effectLst/>
                <a:latin typeface="Arial" panose="020B0604020202020204" pitchFamily="34" charset="0"/>
                <a:ea typeface="Noto Sans Symbols"/>
                <a:cs typeface="Arial" panose="020B0604020202020204" pitchFamily="34" charset="0"/>
              </a:endParaRPr>
            </a:p>
          </p:txBody>
        </p:sp>
      </p:grpSp>
      <p:sp>
        <p:nvSpPr>
          <p:cNvPr id="27" name="TextBox 26">
            <a:extLst>
              <a:ext uri="{FF2B5EF4-FFF2-40B4-BE49-F238E27FC236}">
                <a16:creationId xmlns:a16="http://schemas.microsoft.com/office/drawing/2014/main" id="{5EDBABB9-1661-4B90-B12C-57F8A3FD0226}"/>
              </a:ext>
            </a:extLst>
          </p:cNvPr>
          <p:cNvSpPr txBox="1"/>
          <p:nvPr/>
        </p:nvSpPr>
        <p:spPr>
          <a:xfrm>
            <a:off x="5619563" y="2794738"/>
            <a:ext cx="6045989" cy="1190069"/>
          </a:xfrm>
          <a:prstGeom prst="rect">
            <a:avLst/>
          </a:prstGeom>
          <a:noFill/>
        </p:spPr>
        <p:txBody>
          <a:bodyPr wrap="square" rtlCol="0">
            <a:spAutoFit/>
          </a:bodyPr>
          <a:lstStyle/>
          <a:p>
            <a:pPr marL="176213" indent="-176213">
              <a:lnSpc>
                <a:spcPct val="107000"/>
              </a:lnSpc>
              <a:spcAft>
                <a:spcPts val="800"/>
              </a:spcAft>
              <a:buFont typeface="+mj-lt"/>
              <a:buAutoNum type="arabicPeriod"/>
            </a:pPr>
            <a:r>
              <a:rPr lang="en-US" sz="1100" u="none" strike="noStrike" dirty="0" err="1">
                <a:effectLst/>
                <a:latin typeface="Arial" panose="020B0604020202020204" pitchFamily="34" charset="0"/>
                <a:cs typeface="Arial" panose="020B0604020202020204" pitchFamily="34" charset="0"/>
              </a:rPr>
              <a:t>Penerimaan</a:t>
            </a:r>
            <a:r>
              <a:rPr lang="en-US" sz="1100" u="none" strike="noStrike" dirty="0">
                <a:effectLst/>
                <a:latin typeface="Arial" panose="020B0604020202020204" pitchFamily="34" charset="0"/>
                <a:cs typeface="Arial" panose="020B0604020202020204" pitchFamily="34" charset="0"/>
              </a:rPr>
              <a:t> </a:t>
            </a:r>
            <a:r>
              <a:rPr lang="en-US" sz="1100" u="none" strike="noStrike" dirty="0" err="1">
                <a:effectLst/>
                <a:latin typeface="Arial" panose="020B0604020202020204" pitchFamily="34" charset="0"/>
                <a:cs typeface="Arial" panose="020B0604020202020204" pitchFamily="34" charset="0"/>
              </a:rPr>
              <a:t>maklumat</a:t>
            </a:r>
            <a:r>
              <a:rPr lang="en-US" sz="1100" u="none" strike="noStrike" dirty="0">
                <a:effectLst/>
                <a:latin typeface="Arial" panose="020B0604020202020204" pitchFamily="34" charset="0"/>
                <a:cs typeface="Arial" panose="020B0604020202020204" pitchFamily="34" charset="0"/>
              </a:rPr>
              <a:t> tender </a:t>
            </a:r>
            <a:r>
              <a:rPr lang="en-US" sz="1100" u="none" strike="noStrike" dirty="0" err="1">
                <a:effectLst/>
                <a:latin typeface="Arial" panose="020B0604020202020204" pitchFamily="34" charset="0"/>
                <a:cs typeface="Arial" panose="020B0604020202020204" pitchFamily="34" charset="0"/>
              </a:rPr>
              <a:t>terbuka</a:t>
            </a:r>
            <a:r>
              <a:rPr lang="en-US" sz="1100" u="none" strike="noStrike" dirty="0">
                <a:effectLst/>
                <a:latin typeface="Arial" panose="020B0604020202020204" pitchFamily="34" charset="0"/>
                <a:cs typeface="Arial" panose="020B0604020202020204" pitchFamily="34" charset="0"/>
              </a:rPr>
              <a:t> </a:t>
            </a:r>
            <a:r>
              <a:rPr lang="en-US" sz="1100" u="none" strike="noStrike" dirty="0" err="1">
                <a:effectLst/>
                <a:latin typeface="Arial" panose="020B0604020202020204" pitchFamily="34" charset="0"/>
                <a:cs typeface="Arial" panose="020B0604020202020204" pitchFamily="34" charset="0"/>
              </a:rPr>
              <a:t>daripada</a:t>
            </a:r>
            <a:r>
              <a:rPr lang="en-US" sz="1100" u="none" strike="noStrike" dirty="0">
                <a:effectLst/>
                <a:latin typeface="Arial" panose="020B0604020202020204" pitchFamily="34" charset="0"/>
                <a:cs typeface="Arial" panose="020B0604020202020204" pitchFamily="34" charset="0"/>
              </a:rPr>
              <a:t> </a:t>
            </a:r>
            <a:r>
              <a:rPr lang="en-US" sz="1100" u="none" strike="noStrike" dirty="0" err="1">
                <a:effectLst/>
                <a:latin typeface="Arial" panose="020B0604020202020204" pitchFamily="34" charset="0"/>
                <a:cs typeface="Arial" panose="020B0604020202020204" pitchFamily="34" charset="0"/>
              </a:rPr>
              <a:t>pihak</a:t>
            </a:r>
            <a:r>
              <a:rPr lang="en-US" sz="1100" u="none" strike="noStrike" dirty="0">
                <a:effectLst/>
                <a:latin typeface="Arial" panose="020B0604020202020204" pitchFamily="34" charset="0"/>
                <a:cs typeface="Arial" panose="020B0604020202020204" pitchFamily="34" charset="0"/>
              </a:rPr>
              <a:t> </a:t>
            </a:r>
            <a:r>
              <a:rPr lang="en-US" sz="1100" u="none" strike="noStrike" dirty="0" err="1">
                <a:effectLst/>
                <a:latin typeface="Arial" panose="020B0604020202020204" pitchFamily="34" charset="0"/>
                <a:cs typeface="Arial" panose="020B0604020202020204" pitchFamily="34" charset="0"/>
              </a:rPr>
              <a:t>MAIPk</a:t>
            </a:r>
            <a:r>
              <a:rPr lang="en-US" sz="1100" u="none" strike="noStrike" dirty="0">
                <a:effectLst/>
                <a:latin typeface="Arial" panose="020B0604020202020204" pitchFamily="34" charset="0"/>
                <a:cs typeface="Arial" panose="020B0604020202020204" pitchFamily="34" charset="0"/>
              </a:rPr>
              <a:t> pada 17 </a:t>
            </a:r>
            <a:r>
              <a:rPr lang="en-US" sz="1100" u="none" strike="noStrike" dirty="0" err="1">
                <a:effectLst/>
                <a:latin typeface="Arial" panose="020B0604020202020204" pitchFamily="34" charset="0"/>
                <a:cs typeface="Arial" panose="020B0604020202020204" pitchFamily="34" charset="0"/>
              </a:rPr>
              <a:t>Januari</a:t>
            </a:r>
            <a:r>
              <a:rPr lang="en-US" sz="1100" u="none" strike="noStrike" dirty="0">
                <a:effectLst/>
                <a:latin typeface="Arial" panose="020B0604020202020204" pitchFamily="34" charset="0"/>
                <a:cs typeface="Arial" panose="020B0604020202020204" pitchFamily="34" charset="0"/>
              </a:rPr>
              <a:t> 2022.</a:t>
            </a:r>
            <a:endParaRPr lang="en-US" sz="1100" u="none" strike="noStrike" dirty="0">
              <a:solidFill>
                <a:schemeClr val="tx1"/>
              </a:solidFill>
              <a:effectLst/>
              <a:latin typeface="Arial" panose="020B0604020202020204" pitchFamily="34" charset="0"/>
              <a:cs typeface="Arial" panose="020B0604020202020204" pitchFamily="34" charset="0"/>
            </a:endParaRPr>
          </a:p>
          <a:p>
            <a:pPr marL="176213" indent="-176213">
              <a:lnSpc>
                <a:spcPct val="107000"/>
              </a:lnSpc>
              <a:spcAft>
                <a:spcPts val="800"/>
              </a:spcAft>
              <a:buFont typeface="+mj-lt"/>
              <a:buAutoNum type="arabicPeriod"/>
            </a:pPr>
            <a:r>
              <a:rPr lang="en-US" sz="1100" dirty="0" err="1">
                <a:latin typeface="Arial" panose="020B0604020202020204" pitchFamily="34" charset="0"/>
                <a:cs typeface="Arial" panose="020B0604020202020204" pitchFamily="34" charset="0"/>
              </a:rPr>
              <a:t>Pihak</a:t>
            </a:r>
            <a:r>
              <a:rPr lang="en-US" sz="1100" dirty="0">
                <a:latin typeface="Arial" panose="020B0604020202020204" pitchFamily="34" charset="0"/>
                <a:cs typeface="Arial" panose="020B0604020202020204" pitchFamily="34" charset="0"/>
              </a:rPr>
              <a:t> Jab. Pembangunan </a:t>
            </a:r>
            <a:r>
              <a:rPr lang="en-US" sz="1100" dirty="0" err="1">
                <a:latin typeface="Arial" panose="020B0604020202020204" pitchFamily="34" charset="0"/>
                <a:cs typeface="Arial" panose="020B0604020202020204" pitchFamily="34" charset="0"/>
              </a:rPr>
              <a:t>Sosioekonomi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telah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menghantar</a:t>
            </a:r>
            <a:r>
              <a:rPr lang="en-US" sz="1100" dirty="0">
                <a:latin typeface="Arial" panose="020B0604020202020204" pitchFamily="34" charset="0"/>
                <a:cs typeface="Arial" panose="020B0604020202020204" pitchFamily="34" charset="0"/>
              </a:rPr>
              <a:t> 2 proposal tender </a:t>
            </a:r>
            <a:r>
              <a:rPr lang="en-US" sz="1100" dirty="0" err="1">
                <a:latin typeface="Arial" panose="020B0604020202020204" pitchFamily="34" charset="0"/>
                <a:cs typeface="Arial" panose="020B0604020202020204" pitchFamily="34" charset="0"/>
              </a:rPr>
              <a:t>terbuka</a:t>
            </a:r>
            <a:r>
              <a:rPr lang="en-US" sz="1100" dirty="0">
                <a:latin typeface="Arial" panose="020B0604020202020204" pitchFamily="34" charset="0"/>
                <a:cs typeface="Arial" panose="020B0604020202020204" pitchFamily="34" charset="0"/>
              </a:rPr>
              <a:t> pada 31 </a:t>
            </a:r>
            <a:r>
              <a:rPr lang="en-US" sz="1100" dirty="0" err="1">
                <a:latin typeface="Arial" panose="020B0604020202020204" pitchFamily="34" charset="0"/>
                <a:cs typeface="Arial" panose="020B0604020202020204" pitchFamily="34" charset="0"/>
              </a:rPr>
              <a:t>Januari</a:t>
            </a:r>
            <a:r>
              <a:rPr lang="en-US" sz="1100" dirty="0">
                <a:latin typeface="Arial" panose="020B0604020202020204" pitchFamily="34" charset="0"/>
                <a:cs typeface="Arial" panose="020B0604020202020204" pitchFamily="34" charset="0"/>
              </a:rPr>
              <a:t> 2022. </a:t>
            </a:r>
            <a:r>
              <a:rPr lang="en-US" sz="1100" dirty="0" err="1">
                <a:latin typeface="Arial" panose="020B0604020202020204" pitchFamily="34" charset="0"/>
                <a:cs typeface="Arial" panose="020B0604020202020204" pitchFamily="34" charset="0"/>
              </a:rPr>
              <a:t>Makluman</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daripada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pihak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MAIPk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tempoh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semakan</a:t>
            </a:r>
            <a:r>
              <a:rPr lang="en-US" sz="1100" dirty="0">
                <a:latin typeface="Arial" panose="020B0604020202020204" pitchFamily="34" charset="0"/>
                <a:cs typeface="Arial" panose="020B0604020202020204" pitchFamily="34" charset="0"/>
              </a:rPr>
              <a:t> proposal dan </a:t>
            </a:r>
            <a:r>
              <a:rPr lang="en-US" sz="1100" dirty="0" err="1">
                <a:latin typeface="Arial" panose="020B0604020202020204" pitchFamily="34" charset="0"/>
                <a:cs typeface="Arial" panose="020B0604020202020204" pitchFamily="34" charset="0"/>
              </a:rPr>
              <a:t>pemakluman</a:t>
            </a:r>
            <a:r>
              <a:rPr lang="en-US" sz="1100" dirty="0">
                <a:latin typeface="Arial" panose="020B0604020202020204" pitchFamily="34" charset="0"/>
                <a:cs typeface="Arial" panose="020B0604020202020204" pitchFamily="34" charset="0"/>
              </a:rPr>
              <a:t> status proposal </a:t>
            </a:r>
            <a:r>
              <a:rPr lang="en-US" sz="1100" dirty="0" err="1">
                <a:latin typeface="Arial" panose="020B0604020202020204" pitchFamily="34" charset="0"/>
                <a:cs typeface="Arial" panose="020B0604020202020204" pitchFamily="34" charset="0"/>
              </a:rPr>
              <a:t>dalam</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tempoh</a:t>
            </a:r>
            <a:r>
              <a:rPr lang="en-US" sz="1100" dirty="0">
                <a:latin typeface="Arial" panose="020B0604020202020204" pitchFamily="34" charset="0"/>
                <a:cs typeface="Arial" panose="020B0604020202020204" pitchFamily="34" charset="0"/>
              </a:rPr>
              <a:t> 3 </a:t>
            </a:r>
            <a:r>
              <a:rPr lang="en-US" sz="1100" dirty="0" err="1">
                <a:latin typeface="Arial" panose="020B0604020202020204" pitchFamily="34" charset="0"/>
                <a:cs typeface="Arial" panose="020B0604020202020204" pitchFamily="34" charset="0"/>
              </a:rPr>
              <a:t>bulan</a:t>
            </a:r>
            <a:r>
              <a:rPr lang="en-US" sz="1100" dirty="0">
                <a:latin typeface="Arial" panose="020B0604020202020204" pitchFamily="34" charset="0"/>
                <a:cs typeface="Arial" panose="020B0604020202020204" pitchFamily="34" charset="0"/>
              </a:rPr>
              <a:t>. </a:t>
            </a:r>
          </a:p>
          <a:p>
            <a:pPr marL="176213" lvl="0" indent="-176213">
              <a:lnSpc>
                <a:spcPct val="107000"/>
              </a:lnSpc>
              <a:spcAft>
                <a:spcPts val="800"/>
              </a:spcAft>
              <a:buFont typeface="+mj-lt"/>
              <a:buAutoNum type="arabicPeriod"/>
            </a:pPr>
            <a:r>
              <a:rPr lang="en-US" sz="1100" dirty="0" err="1">
                <a:latin typeface="Arial" panose="020B0604020202020204" pitchFamily="34" charset="0"/>
                <a:cs typeface="Arial" panose="020B0604020202020204" pitchFamily="34" charset="0"/>
              </a:rPr>
              <a:t>Sekiranya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dilantik</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gerakerja</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dijangkan</a:t>
            </a:r>
            <a:r>
              <a:rPr lang="en-US" sz="1100" dirty="0">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bermula</a:t>
            </a:r>
            <a:r>
              <a:rPr lang="en-US" sz="1100" dirty="0">
                <a:solidFill>
                  <a:schemeClr val="tx1"/>
                </a:solidFill>
                <a:effectLst/>
                <a:latin typeface="Arial" panose="020B0604020202020204" pitchFamily="34" charset="0"/>
                <a:cs typeface="Arial" panose="020B0604020202020204" pitchFamily="34" charset="0"/>
              </a:rPr>
              <a:t>  : </a:t>
            </a:r>
            <a:r>
              <a:rPr lang="en-US" sz="1100" dirty="0" err="1">
                <a:solidFill>
                  <a:schemeClr val="tx1"/>
                </a:solidFill>
                <a:effectLst/>
                <a:latin typeface="Arial" panose="020B0604020202020204" pitchFamily="34" charset="0"/>
                <a:cs typeface="Arial" panose="020B0604020202020204" pitchFamily="34" charset="0"/>
              </a:rPr>
              <a:t>suku</a:t>
            </a:r>
            <a:r>
              <a:rPr lang="en-US" sz="1100" dirty="0">
                <a:solidFill>
                  <a:schemeClr val="tx1"/>
                </a:solidFill>
                <a:effectLst/>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ketiga</a:t>
            </a:r>
            <a:r>
              <a:rPr lang="en-US" sz="1100" dirty="0">
                <a:solidFill>
                  <a:schemeClr val="tx1"/>
                </a:solidFill>
                <a:effectLst/>
                <a:latin typeface="Arial" panose="020B0604020202020204" pitchFamily="34" charset="0"/>
                <a:cs typeface="Arial" panose="020B0604020202020204" pitchFamily="34" charset="0"/>
              </a:rPr>
              <a:t> 2022</a:t>
            </a:r>
            <a:endPar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0" name="Arrow: Right 29">
            <a:extLst>
              <a:ext uri="{FF2B5EF4-FFF2-40B4-BE49-F238E27FC236}">
                <a16:creationId xmlns:a16="http://schemas.microsoft.com/office/drawing/2014/main" id="{1AABCF29-A0DE-4B33-A75D-ABE678838DD8}"/>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14</a:t>
            </a:r>
            <a:endParaRPr lang="en-MY" dirty="0"/>
          </a:p>
        </p:txBody>
      </p:sp>
    </p:spTree>
    <p:extLst>
      <p:ext uri="{BB962C8B-B14F-4D97-AF65-F5344CB8AC3E}">
        <p14:creationId xmlns:p14="http://schemas.microsoft.com/office/powerpoint/2010/main" val="993897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8C9B84D-65A4-4884-AD20-C410C6ECB43F}"/>
              </a:ext>
            </a:extLst>
          </p:cNvPr>
          <p:cNvGrpSpPr/>
          <p:nvPr/>
        </p:nvGrpSpPr>
        <p:grpSpPr>
          <a:xfrm>
            <a:off x="-11996" y="0"/>
            <a:ext cx="12203996" cy="6871877"/>
            <a:chOff x="-11995" y="1"/>
            <a:chExt cx="12203996" cy="6871877"/>
          </a:xfrm>
        </p:grpSpPr>
        <p:sp>
          <p:nvSpPr>
            <p:cNvPr id="23" name="Google Shape;1542;p167">
              <a:extLst>
                <a:ext uri="{FF2B5EF4-FFF2-40B4-BE49-F238E27FC236}">
                  <a16:creationId xmlns:a16="http://schemas.microsoft.com/office/drawing/2014/main" id="{713C2F00-201B-487F-B6DC-C60E59CE6634}"/>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33F8FFB0-7233-4B39-9F04-0732FEC1CA7D}"/>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22C6B220-0A1F-44F9-9918-9FBBDD29A87E}"/>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806D865F-B084-4080-A9F1-D4106307B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CF965D22-FFB2-434F-B7A8-C4A845E465DE}"/>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41636003-80B6-4A93-B26A-861DC830C735}"/>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D1FF8A5A-9190-4EAD-9F37-17630FFF68FE}"/>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7CCE2D67-7005-4B5B-8A12-26A2E6192C23}"/>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50995888-B2E7-49F4-B896-623B7645B916}"/>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0A9DC843-9A50-4725-990B-1105F482758E}"/>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9CAD5BD8-72EE-48E1-9475-37B94B7B6F4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22321" y="6057730"/>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1478072" y="634853"/>
            <a:ext cx="8642958"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PELAKSANAAN PROGRAM KEMAHIRAN &amp; KEUSAHAWANAN MAJLIS AGAMA ISLAM &amp; ADAT MELAYU PERAK (</a:t>
            </a:r>
            <a:r>
              <a:rPr lang="en-US" sz="1200" b="1" dirty="0" err="1">
                <a:solidFill>
                  <a:schemeClr val="bg1"/>
                </a:solidFill>
                <a:latin typeface="Arial" panose="020B0604020202020204" pitchFamily="34" charset="0"/>
                <a:ea typeface="Calibri" panose="020F0502020204030204" pitchFamily="34" charset="0"/>
                <a:cs typeface="Arial" panose="020B0604020202020204" pitchFamily="34" charset="0"/>
              </a:rPr>
              <a:t>MAIPk</a:t>
            </a: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a:t>
            </a:r>
          </a:p>
          <a:p>
            <a:pPr algn="ctr">
              <a:lnSpc>
                <a:spcPct val="107000"/>
              </a:lnSpc>
              <a:spcAft>
                <a:spcPts val="800"/>
              </a:spcAft>
            </a:pP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309611619"/>
              </p:ext>
            </p:extLst>
          </p:nvPr>
        </p:nvGraphicFramePr>
        <p:xfrm>
          <a:off x="663802" y="1431572"/>
          <a:ext cx="10668963" cy="4431841"/>
        </p:xfrm>
        <a:graphic>
          <a:graphicData uri="http://schemas.openxmlformats.org/drawingml/2006/table">
            <a:tbl>
              <a:tblPr firstRow="1" bandRow="1">
                <a:noFill/>
              </a:tblPr>
              <a:tblGrid>
                <a:gridCol w="2535789">
                  <a:extLst>
                    <a:ext uri="{9D8B030D-6E8A-4147-A177-3AD203B41FA5}">
                      <a16:colId xmlns:a16="http://schemas.microsoft.com/office/drawing/2014/main" val="20000"/>
                    </a:ext>
                  </a:extLst>
                </a:gridCol>
                <a:gridCol w="1020534">
                  <a:extLst>
                    <a:ext uri="{9D8B030D-6E8A-4147-A177-3AD203B41FA5}">
                      <a16:colId xmlns:a16="http://schemas.microsoft.com/office/drawing/2014/main" val="20001"/>
                    </a:ext>
                  </a:extLst>
                </a:gridCol>
                <a:gridCol w="592720">
                  <a:extLst>
                    <a:ext uri="{9D8B030D-6E8A-4147-A177-3AD203B41FA5}">
                      <a16:colId xmlns:a16="http://schemas.microsoft.com/office/drawing/2014/main" val="20019"/>
                    </a:ext>
                  </a:extLst>
                </a:gridCol>
                <a:gridCol w="592720">
                  <a:extLst>
                    <a:ext uri="{9D8B030D-6E8A-4147-A177-3AD203B41FA5}">
                      <a16:colId xmlns:a16="http://schemas.microsoft.com/office/drawing/2014/main" val="20020"/>
                    </a:ext>
                  </a:extLst>
                </a:gridCol>
                <a:gridCol w="592720">
                  <a:extLst>
                    <a:ext uri="{9D8B030D-6E8A-4147-A177-3AD203B41FA5}">
                      <a16:colId xmlns:a16="http://schemas.microsoft.com/office/drawing/2014/main" val="20021"/>
                    </a:ext>
                  </a:extLst>
                </a:gridCol>
                <a:gridCol w="592720">
                  <a:extLst>
                    <a:ext uri="{9D8B030D-6E8A-4147-A177-3AD203B41FA5}">
                      <a16:colId xmlns:a16="http://schemas.microsoft.com/office/drawing/2014/main" val="20022"/>
                    </a:ext>
                  </a:extLst>
                </a:gridCol>
                <a:gridCol w="592720">
                  <a:extLst>
                    <a:ext uri="{9D8B030D-6E8A-4147-A177-3AD203B41FA5}">
                      <a16:colId xmlns:a16="http://schemas.microsoft.com/office/drawing/2014/main" val="20023"/>
                    </a:ext>
                  </a:extLst>
                </a:gridCol>
                <a:gridCol w="592720">
                  <a:extLst>
                    <a:ext uri="{9D8B030D-6E8A-4147-A177-3AD203B41FA5}">
                      <a16:colId xmlns:a16="http://schemas.microsoft.com/office/drawing/2014/main" val="20024"/>
                    </a:ext>
                  </a:extLst>
                </a:gridCol>
                <a:gridCol w="592720">
                  <a:extLst>
                    <a:ext uri="{9D8B030D-6E8A-4147-A177-3AD203B41FA5}">
                      <a16:colId xmlns:a16="http://schemas.microsoft.com/office/drawing/2014/main" val="20025"/>
                    </a:ext>
                  </a:extLst>
                </a:gridCol>
                <a:gridCol w="592720">
                  <a:extLst>
                    <a:ext uri="{9D8B030D-6E8A-4147-A177-3AD203B41FA5}">
                      <a16:colId xmlns:a16="http://schemas.microsoft.com/office/drawing/2014/main" val="20026"/>
                    </a:ext>
                  </a:extLst>
                </a:gridCol>
                <a:gridCol w="592720">
                  <a:extLst>
                    <a:ext uri="{9D8B030D-6E8A-4147-A177-3AD203B41FA5}">
                      <a16:colId xmlns:a16="http://schemas.microsoft.com/office/drawing/2014/main" val="245560035"/>
                    </a:ext>
                  </a:extLst>
                </a:gridCol>
                <a:gridCol w="592720">
                  <a:extLst>
                    <a:ext uri="{9D8B030D-6E8A-4147-A177-3AD203B41FA5}">
                      <a16:colId xmlns:a16="http://schemas.microsoft.com/office/drawing/2014/main" val="1626596590"/>
                    </a:ext>
                  </a:extLst>
                </a:gridCol>
                <a:gridCol w="592720">
                  <a:extLst>
                    <a:ext uri="{9D8B030D-6E8A-4147-A177-3AD203B41FA5}">
                      <a16:colId xmlns:a16="http://schemas.microsoft.com/office/drawing/2014/main" val="1567607653"/>
                    </a:ext>
                  </a:extLst>
                </a:gridCol>
                <a:gridCol w="592720">
                  <a:extLst>
                    <a:ext uri="{9D8B030D-6E8A-4147-A177-3AD203B41FA5}">
                      <a16:colId xmlns:a16="http://schemas.microsoft.com/office/drawing/2014/main" val="350253660"/>
                    </a:ext>
                  </a:extLst>
                </a:gridCol>
              </a:tblGrid>
              <a:tr h="387017">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6256">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p>
                    <a:p>
                      <a:r>
                        <a:rPr lang="en-US" sz="1000" dirty="0" err="1"/>
                        <a:t>Penerimaan</a:t>
                      </a:r>
                      <a:r>
                        <a:rPr lang="en-US" sz="1000" dirty="0"/>
                        <a:t> </a:t>
                      </a:r>
                      <a:r>
                        <a:rPr lang="en-US" sz="1000" dirty="0" err="1"/>
                        <a:t>maklumat</a:t>
                      </a:r>
                      <a:r>
                        <a:rPr lang="en-US" sz="1000" dirty="0"/>
                        <a:t> tender</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3792">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2</a:t>
                      </a:r>
                      <a:br>
                        <a:rPr lang="en-MY" sz="1000" u="none" strike="noStrike" cap="none" dirty="0"/>
                      </a:br>
                      <a:r>
                        <a:rPr lang="en-US" sz="1000" dirty="0" err="1"/>
                        <a:t>Penghantaran</a:t>
                      </a:r>
                      <a:r>
                        <a:rPr lang="en-US" sz="1000" dirty="0"/>
                        <a:t> proposal </a:t>
                      </a:r>
                      <a:r>
                        <a:rPr lang="en-US" sz="1000" dirty="0" err="1"/>
                        <a:t>kepada</a:t>
                      </a:r>
                      <a:r>
                        <a:rPr lang="en-US" sz="1000" dirty="0"/>
                        <a:t> </a:t>
                      </a:r>
                      <a:r>
                        <a:rPr lang="en-US" sz="1000" dirty="0" err="1"/>
                        <a:t>pihak</a:t>
                      </a:r>
                      <a:r>
                        <a:rPr lang="en-US" sz="1000" dirty="0"/>
                        <a:t> </a:t>
                      </a:r>
                      <a:r>
                        <a:rPr lang="en-US" sz="1000" dirty="0" err="1"/>
                        <a:t>MAIPk</a:t>
                      </a:r>
                      <a:endParaRPr lang="en-MY" sz="1000"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03792">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3</a:t>
                      </a:r>
                      <a:br>
                        <a:rPr lang="en-MY" sz="1000" u="none" strike="noStrike" cap="none" dirty="0"/>
                      </a:br>
                      <a:r>
                        <a:rPr lang="en-US" sz="1000" dirty="0" err="1"/>
                        <a:t>Perjanjian</a:t>
                      </a:r>
                      <a:r>
                        <a:rPr lang="en-US" sz="1000" dirty="0"/>
                        <a:t> MOU </a:t>
                      </a:r>
                      <a:r>
                        <a:rPr lang="en-US" sz="1000" dirty="0" err="1"/>
                        <a:t>bersama</a:t>
                      </a:r>
                      <a:r>
                        <a:rPr lang="en-US" sz="1000" dirty="0"/>
                        <a:t> </a:t>
                      </a:r>
                      <a:r>
                        <a:rPr lang="en-US" sz="1000" dirty="0" err="1"/>
                        <a:t>pihak</a:t>
                      </a:r>
                      <a:r>
                        <a:rPr lang="en-US" sz="1000" dirty="0"/>
                        <a:t> </a:t>
                      </a:r>
                      <a:r>
                        <a:rPr lang="en-US" sz="1000" dirty="0" err="1"/>
                        <a:t>MAIPk</a:t>
                      </a:r>
                      <a:endParaRPr lang="en-MY" sz="1000"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3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03792">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b="1" u="none" strike="noStrike" cap="none" dirty="0"/>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4</a:t>
                      </a:r>
                      <a:br>
                        <a:rPr lang="en-MY" sz="1000" u="none" strike="noStrike" cap="none" dirty="0"/>
                      </a:br>
                      <a:r>
                        <a:rPr lang="en-US" sz="1000" dirty="0" err="1"/>
                        <a:t>Pelaksanaan</a:t>
                      </a:r>
                      <a:r>
                        <a:rPr lang="en-US" sz="1000" dirty="0"/>
                        <a:t> Program Kemahiran &amp; </a:t>
                      </a:r>
                      <a:r>
                        <a:rPr lang="en-US" sz="1000" dirty="0" err="1"/>
                        <a:t>Keusahawanan</a:t>
                      </a:r>
                      <a:endParaRPr lang="en-MY" sz="1000" dirty="0"/>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6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703792">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15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20923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4CCC3AC-EBFC-47EF-95F7-BFBC4BA7F09A}"/>
              </a:ext>
            </a:extLst>
          </p:cNvPr>
          <p:cNvGrpSpPr/>
          <p:nvPr/>
        </p:nvGrpSpPr>
        <p:grpSpPr>
          <a:xfrm>
            <a:off x="-11996" y="0"/>
            <a:ext cx="12203996" cy="6871877"/>
            <a:chOff x="-11995" y="1"/>
            <a:chExt cx="12203996" cy="6871877"/>
          </a:xfrm>
        </p:grpSpPr>
        <p:sp>
          <p:nvSpPr>
            <p:cNvPr id="29" name="Google Shape;1542;p167">
              <a:extLst>
                <a:ext uri="{FF2B5EF4-FFF2-40B4-BE49-F238E27FC236}">
                  <a16:creationId xmlns:a16="http://schemas.microsoft.com/office/drawing/2014/main" id="{0785C28D-708D-4E5C-9EC1-0BBDA99DCFA0}"/>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0" name="Google Shape;1570;p167" descr="Logo, company name&#10;&#10;Description automatically generated">
              <a:extLst>
                <a:ext uri="{FF2B5EF4-FFF2-40B4-BE49-F238E27FC236}">
                  <a16:creationId xmlns:a16="http://schemas.microsoft.com/office/drawing/2014/main" id="{A50C3109-FBA0-4DB6-8EF2-C1D5317997EC}"/>
                </a:ext>
              </a:extLst>
            </p:cNvPr>
            <p:cNvPicPr preferRelativeResize="0"/>
            <p:nvPr/>
          </p:nvPicPr>
          <p:blipFill rotWithShape="1">
            <a:blip r:embed="rId2">
              <a:alphaModFix/>
            </a:blip>
            <a:srcRect l="8837" t="14584" r="9108" b="17706"/>
            <a:stretch/>
          </p:blipFill>
          <p:spPr>
            <a:xfrm>
              <a:off x="11060211" y="163667"/>
              <a:ext cx="971314" cy="799183"/>
            </a:xfrm>
            <a:prstGeom prst="rect">
              <a:avLst/>
            </a:prstGeom>
            <a:noFill/>
            <a:ln>
              <a:noFill/>
            </a:ln>
          </p:spPr>
        </p:pic>
        <p:grpSp>
          <p:nvGrpSpPr>
            <p:cNvPr id="31" name="Group 30">
              <a:extLst>
                <a:ext uri="{FF2B5EF4-FFF2-40B4-BE49-F238E27FC236}">
                  <a16:creationId xmlns:a16="http://schemas.microsoft.com/office/drawing/2014/main" id="{F046361F-F4CD-4C0E-B736-0674C67F2687}"/>
                </a:ext>
              </a:extLst>
            </p:cNvPr>
            <p:cNvGrpSpPr/>
            <p:nvPr/>
          </p:nvGrpSpPr>
          <p:grpSpPr>
            <a:xfrm>
              <a:off x="-11995" y="6043041"/>
              <a:ext cx="12203996" cy="828837"/>
              <a:chOff x="-11995" y="6043041"/>
              <a:chExt cx="12203996" cy="828837"/>
            </a:xfrm>
          </p:grpSpPr>
          <p:pic>
            <p:nvPicPr>
              <p:cNvPr id="32" name="Picture 31">
                <a:extLst>
                  <a:ext uri="{FF2B5EF4-FFF2-40B4-BE49-F238E27FC236}">
                    <a16:creationId xmlns:a16="http://schemas.microsoft.com/office/drawing/2014/main" id="{72E864F5-6661-4ACE-9C7B-169AA400C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3" name="Group 32">
                <a:extLst>
                  <a:ext uri="{FF2B5EF4-FFF2-40B4-BE49-F238E27FC236}">
                    <a16:creationId xmlns:a16="http://schemas.microsoft.com/office/drawing/2014/main" id="{9344D2B9-CB80-4B55-BFAD-56A489115CDF}"/>
                  </a:ext>
                </a:extLst>
              </p:cNvPr>
              <p:cNvGrpSpPr/>
              <p:nvPr/>
            </p:nvGrpSpPr>
            <p:grpSpPr>
              <a:xfrm>
                <a:off x="1561739" y="6627845"/>
                <a:ext cx="3540864" cy="241516"/>
                <a:chOff x="1561739" y="6627845"/>
                <a:chExt cx="3540864" cy="241516"/>
              </a:xfrm>
            </p:grpSpPr>
            <p:pic>
              <p:nvPicPr>
                <p:cNvPr id="38" name="Google Shape;1546;p167">
                  <a:extLst>
                    <a:ext uri="{FF2B5EF4-FFF2-40B4-BE49-F238E27FC236}">
                      <a16:creationId xmlns:a16="http://schemas.microsoft.com/office/drawing/2014/main" id="{0396860C-3F11-4368-AE0E-76FAE515A432}"/>
                    </a:ext>
                  </a:extLst>
                </p:cNvPr>
                <p:cNvPicPr preferRelativeResize="0"/>
                <p:nvPr/>
              </p:nvPicPr>
              <p:blipFill rotWithShape="1">
                <a:blip r:embed="rId4">
                  <a:alphaModFix/>
                </a:blip>
                <a:srcRect l="-1560" t="-2831" r="31978" b="49664"/>
                <a:stretch/>
              </p:blipFill>
              <p:spPr>
                <a:xfrm>
                  <a:off x="1561739" y="6692453"/>
                  <a:ext cx="427974" cy="128190"/>
                </a:xfrm>
                <a:prstGeom prst="rect">
                  <a:avLst/>
                </a:prstGeom>
                <a:noFill/>
                <a:ln>
                  <a:noFill/>
                </a:ln>
              </p:spPr>
            </p:pic>
            <p:sp>
              <p:nvSpPr>
                <p:cNvPr id="39" name="Google Shape;1547;p167">
                  <a:extLst>
                    <a:ext uri="{FF2B5EF4-FFF2-40B4-BE49-F238E27FC236}">
                      <a16:creationId xmlns:a16="http://schemas.microsoft.com/office/drawing/2014/main" id="{46A75A7A-6817-4F87-9C48-D26365792E84}"/>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4" name="Google Shape;1548;p167">
                <a:extLst>
                  <a:ext uri="{FF2B5EF4-FFF2-40B4-BE49-F238E27FC236}">
                    <a16:creationId xmlns:a16="http://schemas.microsoft.com/office/drawing/2014/main" id="{5C987846-C3E0-42FD-96E3-8E87EC053111}"/>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5" name="Group 34">
                <a:extLst>
                  <a:ext uri="{FF2B5EF4-FFF2-40B4-BE49-F238E27FC236}">
                    <a16:creationId xmlns:a16="http://schemas.microsoft.com/office/drawing/2014/main" id="{0BAEFB24-3689-4079-95FD-0158139A9CA2}"/>
                  </a:ext>
                </a:extLst>
              </p:cNvPr>
              <p:cNvGrpSpPr/>
              <p:nvPr/>
            </p:nvGrpSpPr>
            <p:grpSpPr>
              <a:xfrm>
                <a:off x="9555669" y="6135729"/>
                <a:ext cx="2002917" cy="620087"/>
                <a:chOff x="9693783" y="6029325"/>
                <a:chExt cx="2002917" cy="620087"/>
              </a:xfrm>
            </p:grpSpPr>
            <p:sp>
              <p:nvSpPr>
                <p:cNvPr id="36" name="Rectangle 35">
                  <a:extLst>
                    <a:ext uri="{FF2B5EF4-FFF2-40B4-BE49-F238E27FC236}">
                      <a16:creationId xmlns:a16="http://schemas.microsoft.com/office/drawing/2014/main" id="{2BDA7C48-0C61-49E7-812F-0B09D9AA1D38}"/>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cture containing text&#10;&#10;Description automatically generated">
                  <a:extLst>
                    <a:ext uri="{FF2B5EF4-FFF2-40B4-BE49-F238E27FC236}">
                      <a16:creationId xmlns:a16="http://schemas.microsoft.com/office/drawing/2014/main" id="{BB1B3CB3-3BAF-42AA-94E4-067B68CD95B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22321" y="6057730"/>
                  <a:ext cx="1939835" cy="548640"/>
                </a:xfrm>
                <a:prstGeom prst="rect">
                  <a:avLst/>
                </a:prstGeom>
              </p:spPr>
            </p:pic>
          </p:grpSp>
        </p:grpSp>
      </p:grpSp>
      <p:pic>
        <p:nvPicPr>
          <p:cNvPr id="4" name="Picture 3" descr="Icon&#10;&#10;Description automatically generated">
            <a:extLst>
              <a:ext uri="{FF2B5EF4-FFF2-40B4-BE49-F238E27FC236}">
                <a16:creationId xmlns:a16="http://schemas.microsoft.com/office/drawing/2014/main" id="{9D2ECF90-6AC6-4CAA-947F-C4AFEDC5E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3783" y="1547581"/>
            <a:ext cx="1037251" cy="1120174"/>
          </a:xfrm>
          <a:prstGeom prst="rect">
            <a:avLst/>
          </a:prstGeom>
        </p:spPr>
      </p:pic>
      <p:pic>
        <p:nvPicPr>
          <p:cNvPr id="5" name="Picture 4" descr="Icon&#10;&#10;Description automatically generated">
            <a:extLst>
              <a:ext uri="{FF2B5EF4-FFF2-40B4-BE49-F238E27FC236}">
                <a16:creationId xmlns:a16="http://schemas.microsoft.com/office/drawing/2014/main" id="{10DA27EF-B201-4772-989E-41258EE032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0473" y="1491068"/>
            <a:ext cx="1185115" cy="1279859"/>
          </a:xfrm>
          <a:prstGeom prst="rect">
            <a:avLst/>
          </a:prstGeom>
        </p:spPr>
      </p:pic>
      <p:pic>
        <p:nvPicPr>
          <p:cNvPr id="6" name="Picture 5" descr="Icon&#10;&#10;Description automatically generated">
            <a:extLst>
              <a:ext uri="{FF2B5EF4-FFF2-40B4-BE49-F238E27FC236}">
                <a16:creationId xmlns:a16="http://schemas.microsoft.com/office/drawing/2014/main" id="{4832AEAE-9617-4FD1-97E8-664100DCF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0770" y="1493973"/>
            <a:ext cx="1125806" cy="1215808"/>
          </a:xfrm>
          <a:prstGeom prst="rect">
            <a:avLst/>
          </a:prstGeom>
        </p:spPr>
      </p:pic>
      <p:sp>
        <p:nvSpPr>
          <p:cNvPr id="7" name="Rectangle 6">
            <a:extLst>
              <a:ext uri="{FF2B5EF4-FFF2-40B4-BE49-F238E27FC236}">
                <a16:creationId xmlns:a16="http://schemas.microsoft.com/office/drawing/2014/main" id="{5210B2D9-3D17-4669-9322-73E5508EF87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8" name="Rectangle 7">
            <a:extLst>
              <a:ext uri="{FF2B5EF4-FFF2-40B4-BE49-F238E27FC236}">
                <a16:creationId xmlns:a16="http://schemas.microsoft.com/office/drawing/2014/main" id="{98582FBD-9DD6-40DF-86B8-A97269B79A8A}"/>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010315F-141C-41B2-8DE4-5B89FF8A6A5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057A997-A828-4C1A-9C2D-A45A0719E41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9B8BF329-7D4A-4DD0-84E2-ADB4A11E1A95}"/>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15</a:t>
            </a:r>
            <a:endParaRPr lang="en-MY" dirty="0"/>
          </a:p>
        </p:txBody>
      </p:sp>
      <p:grpSp>
        <p:nvGrpSpPr>
          <p:cNvPr id="18" name="Group 17">
            <a:extLst>
              <a:ext uri="{FF2B5EF4-FFF2-40B4-BE49-F238E27FC236}">
                <a16:creationId xmlns:a16="http://schemas.microsoft.com/office/drawing/2014/main" id="{15A5A1C6-55BC-4341-9BB9-377AF25FB5B4}"/>
              </a:ext>
            </a:extLst>
          </p:cNvPr>
          <p:cNvGrpSpPr/>
          <p:nvPr/>
        </p:nvGrpSpPr>
        <p:grpSpPr>
          <a:xfrm>
            <a:off x="648169" y="1120901"/>
            <a:ext cx="10890030" cy="457125"/>
            <a:chOff x="648169" y="1771617"/>
            <a:chExt cx="10890030" cy="457125"/>
          </a:xfrm>
        </p:grpSpPr>
        <p:sp>
          <p:nvSpPr>
            <p:cNvPr id="19" name="Rectangle 18">
              <a:extLst>
                <a:ext uri="{FF2B5EF4-FFF2-40B4-BE49-F238E27FC236}">
                  <a16:creationId xmlns:a16="http://schemas.microsoft.com/office/drawing/2014/main" id="{AB22D9B5-B620-4827-B277-D2538B7604D1}"/>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233CF741-05C8-41BE-97E5-9BAB0137363D}"/>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453285F-35FD-46E1-844D-E790B287B04F}"/>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22 SEPTEMBER 2021</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22" name="Straight Connector 21">
            <a:extLst>
              <a:ext uri="{FF2B5EF4-FFF2-40B4-BE49-F238E27FC236}">
                <a16:creationId xmlns:a16="http://schemas.microsoft.com/office/drawing/2014/main" id="{7836F4DE-0448-49AA-A45A-597130491C25}"/>
              </a:ext>
            </a:extLst>
          </p:cNvPr>
          <p:cNvCxnSpPr>
            <a:cxnSpLocks/>
          </p:cNvCxnSpPr>
          <p:nvPr/>
        </p:nvCxnSpPr>
        <p:spPr>
          <a:xfrm>
            <a:off x="3063584" y="1103359"/>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9493D5-C450-4291-896C-637F6E94EF5D}"/>
              </a:ext>
            </a:extLst>
          </p:cNvPr>
          <p:cNvCxnSpPr>
            <a:cxnSpLocks/>
          </p:cNvCxnSpPr>
          <p:nvPr/>
        </p:nvCxnSpPr>
        <p:spPr>
          <a:xfrm>
            <a:off x="5553240" y="1103359"/>
            <a:ext cx="0" cy="3198011"/>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8DFFC5F-87AB-4BBD-AAF5-D9588670A335}"/>
              </a:ext>
            </a:extLst>
          </p:cNvPr>
          <p:cNvGrpSpPr/>
          <p:nvPr/>
        </p:nvGrpSpPr>
        <p:grpSpPr>
          <a:xfrm>
            <a:off x="526421" y="2819248"/>
            <a:ext cx="4975049" cy="1371209"/>
            <a:chOff x="526421" y="2455785"/>
            <a:chExt cx="4975049" cy="1371209"/>
          </a:xfrm>
        </p:grpSpPr>
        <p:sp>
          <p:nvSpPr>
            <p:cNvPr id="25" name="TextBox 24">
              <a:extLst>
                <a:ext uri="{FF2B5EF4-FFF2-40B4-BE49-F238E27FC236}">
                  <a16:creationId xmlns:a16="http://schemas.microsoft.com/office/drawing/2014/main" id="{403E7080-D060-4D1C-AE9F-75FFEB44641D}"/>
                </a:ext>
              </a:extLst>
            </p:cNvPr>
            <p:cNvSpPr txBox="1"/>
            <p:nvPr/>
          </p:nvSpPr>
          <p:spPr>
            <a:xfrm>
              <a:off x="526421" y="2455785"/>
              <a:ext cx="2486255" cy="767133"/>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PELAKSANAAN KERJASAMA STRATEGIK BERSAMA SME CORP</a:t>
              </a:r>
              <a:endParaRPr lang="en-MY" sz="1400" b="1"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8EF4C03-0C71-4EA8-8CFE-83B845AF2846}"/>
                </a:ext>
              </a:extLst>
            </p:cNvPr>
            <p:cNvSpPr txBox="1"/>
            <p:nvPr/>
          </p:nvSpPr>
          <p:spPr>
            <a:xfrm>
              <a:off x="3136963" y="2455785"/>
              <a:ext cx="2364507" cy="1371209"/>
            </a:xfrm>
            <a:prstGeom prst="rect">
              <a:avLst/>
            </a:prstGeom>
            <a:noFill/>
          </p:spPr>
          <p:txBody>
            <a:bodyPr wrap="square" rtlCol="0">
              <a:spAutoFit/>
            </a:bodyPr>
            <a:lstStyle/>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Perniagaan</a:t>
              </a:r>
              <a:r>
                <a:rPr lang="en-US" sz="1100" dirty="0">
                  <a:solidFill>
                    <a:srgbClr val="000000"/>
                  </a:solidFill>
                  <a:effectLst/>
                  <a:latin typeface="Arial" panose="020B0604020202020204" pitchFamily="34" charset="0"/>
                  <a:cs typeface="Arial" panose="020B0604020202020204" pitchFamily="34" charset="0"/>
                </a:rPr>
                <a:t> dan </a:t>
              </a:r>
              <a:r>
                <a:rPr lang="en-US" sz="1100" dirty="0" err="1">
                  <a:solidFill>
                    <a:srgbClr val="000000"/>
                  </a:solidFill>
                  <a:effectLst/>
                  <a:latin typeface="Arial" panose="020B0604020202020204" pitchFamily="34" charset="0"/>
                  <a:cs typeface="Arial" panose="020B0604020202020204" pitchFamily="34" charset="0"/>
                </a:rPr>
                <a:t>Pemasaran</a:t>
              </a:r>
              <a:endParaRPr lang="en-MY" sz="1100" dirty="0">
                <a:effectLst/>
                <a:latin typeface="Arial" panose="020B0604020202020204" pitchFamily="34" charset="0"/>
                <a:cs typeface="Arial" panose="020B0604020202020204" pitchFamily="34" charset="0"/>
              </a:endParaRPr>
            </a:p>
            <a:p>
              <a:pPr marL="182563" lvl="0" indent="-182563">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Pengurusan</a:t>
              </a:r>
              <a:r>
                <a:rPr lang="en-US" sz="1100" dirty="0">
                  <a:solidFill>
                    <a:srgbClr val="000000"/>
                  </a:solidFill>
                  <a:effectLst/>
                  <a:latin typeface="Arial" panose="020B0604020202020204" pitchFamily="34" charset="0"/>
                  <a:cs typeface="Arial" panose="020B0604020202020204" pitchFamily="34" charset="0"/>
                </a:rPr>
                <a:t> </a:t>
              </a:r>
              <a:r>
                <a:rPr lang="en-US" sz="1100" dirty="0" err="1">
                  <a:solidFill>
                    <a:srgbClr val="000000"/>
                  </a:solidFill>
                  <a:effectLst/>
                  <a:latin typeface="Arial" panose="020B0604020202020204" pitchFamily="34" charset="0"/>
                  <a:cs typeface="Arial" panose="020B0604020202020204" pitchFamily="34" charset="0"/>
                </a:rPr>
                <a:t>Profesional</a:t>
              </a:r>
              <a:r>
                <a:rPr lang="en-US" sz="1100" dirty="0">
                  <a:solidFill>
                    <a:srgbClr val="000000"/>
                  </a:solidFill>
                  <a:effectLst/>
                  <a:latin typeface="Arial" panose="020B0604020202020204" pitchFamily="34" charset="0"/>
                  <a:cs typeface="Arial" panose="020B0604020202020204" pitchFamily="34" charset="0"/>
                </a:rPr>
                <a:t> dan Pendidikan </a:t>
              </a:r>
              <a:r>
                <a:rPr lang="en-US" sz="1100" dirty="0" err="1">
                  <a:solidFill>
                    <a:srgbClr val="000000"/>
                  </a:solidFill>
                  <a:effectLst/>
                  <a:latin typeface="Arial" panose="020B0604020202020204" pitchFamily="34" charset="0"/>
                  <a:cs typeface="Arial" panose="020B0604020202020204" pitchFamily="34" charset="0"/>
                </a:rPr>
                <a:t>Fleksibel</a:t>
              </a:r>
              <a:r>
                <a:rPr lang="en-US" sz="1100" dirty="0">
                  <a:solidFill>
                    <a:srgbClr val="000000"/>
                  </a:solidFill>
                  <a:effectLst/>
                  <a:latin typeface="Arial" panose="020B0604020202020204" pitchFamily="34" charset="0"/>
                  <a:cs typeface="Arial" panose="020B0604020202020204" pitchFamily="34" charset="0"/>
                </a:rPr>
                <a:t> </a:t>
              </a:r>
              <a:endParaRPr lang="en-MY" sz="1100" dirty="0">
                <a:effectLst/>
                <a:latin typeface="Arial" panose="020B0604020202020204" pitchFamily="34" charset="0"/>
                <a:ea typeface="Noto Sans Symbols"/>
                <a:cs typeface="Arial" panose="020B0604020202020204" pitchFamily="34" charset="0"/>
              </a:endParaRPr>
            </a:p>
            <a:p>
              <a:pPr lvl="0">
                <a:lnSpc>
                  <a:spcPct val="107000"/>
                </a:lnSpc>
                <a:spcAft>
                  <a:spcPts val="800"/>
                </a:spcAft>
              </a:pPr>
              <a:endParaRPr lang="en-MY" sz="1100" dirty="0">
                <a:effectLst/>
                <a:latin typeface="Arial" panose="020B0604020202020204" pitchFamily="34" charset="0"/>
                <a:ea typeface="Noto Sans Symbols"/>
                <a:cs typeface="Arial" panose="020B0604020202020204" pitchFamily="34" charset="0"/>
              </a:endParaRPr>
            </a:p>
          </p:txBody>
        </p:sp>
      </p:grpSp>
      <p:sp>
        <p:nvSpPr>
          <p:cNvPr id="27" name="TextBox 26">
            <a:extLst>
              <a:ext uri="{FF2B5EF4-FFF2-40B4-BE49-F238E27FC236}">
                <a16:creationId xmlns:a16="http://schemas.microsoft.com/office/drawing/2014/main" id="{5EDBABB9-1661-4B90-B12C-57F8A3FD0226}"/>
              </a:ext>
            </a:extLst>
          </p:cNvPr>
          <p:cNvSpPr txBox="1"/>
          <p:nvPr/>
        </p:nvSpPr>
        <p:spPr>
          <a:xfrm>
            <a:off x="5619563" y="2794738"/>
            <a:ext cx="6045989" cy="2222403"/>
          </a:xfrm>
          <a:prstGeom prst="rect">
            <a:avLst/>
          </a:prstGeom>
          <a:noFill/>
        </p:spPr>
        <p:txBody>
          <a:bodyPr wrap="square" rtlCol="0">
            <a:spAutoFit/>
          </a:bodyPr>
          <a:lstStyle/>
          <a:p>
            <a:pPr>
              <a:lnSpc>
                <a:spcPct val="107000"/>
              </a:lnSpc>
              <a:spcAft>
                <a:spcPts val="800"/>
              </a:spcAft>
            </a:pPr>
            <a:r>
              <a:rPr lang="en-MY" sz="1100" dirty="0">
                <a:latin typeface="Arial" panose="020B0604020202020204" pitchFamily="34" charset="0"/>
                <a:ea typeface="Calibri" panose="020F0502020204030204" pitchFamily="34" charset="0"/>
                <a:cs typeface="Arial" panose="020B0604020202020204" pitchFamily="34" charset="0"/>
              </a:rPr>
              <a:t>1. </a:t>
            </a:r>
            <a:r>
              <a:rPr lang="en-MY" sz="1100" dirty="0" err="1">
                <a:latin typeface="Arial" panose="020B0604020202020204" pitchFamily="34" charset="0"/>
                <a:ea typeface="Calibri" panose="020F0502020204030204" pitchFamily="34" charset="0"/>
                <a:cs typeface="Arial" panose="020B0604020202020204" pitchFamily="34" charset="0"/>
              </a:rPr>
              <a:t>Mesyuarat</a:t>
            </a:r>
            <a:r>
              <a:rPr lang="en-MY" sz="1100" dirty="0">
                <a:latin typeface="Arial" panose="020B0604020202020204" pitchFamily="34" charset="0"/>
                <a:ea typeface="Calibri" panose="020F0502020204030204" pitchFamily="34" charset="0"/>
                <a:cs typeface="Arial" panose="020B0604020202020204" pitchFamily="34" charset="0"/>
              </a:rPr>
              <a:t> Bersama </a:t>
            </a:r>
            <a:r>
              <a:rPr lang="en-MY" sz="1100" dirty="0" err="1">
                <a:latin typeface="Arial" panose="020B0604020202020204" pitchFamily="34" charset="0"/>
                <a:ea typeface="Calibri" panose="020F0502020204030204" pitchFamily="34" charset="0"/>
                <a:cs typeface="Arial" panose="020B0604020202020204" pitchFamily="34" charset="0"/>
              </a:rPr>
              <a:t>dengan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Bahagian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Koordinasi</a:t>
            </a:r>
            <a:r>
              <a:rPr lang="en-MY" sz="1100" dirty="0">
                <a:latin typeface="Arial" panose="020B0604020202020204" pitchFamily="34" charset="0"/>
                <a:ea typeface="Calibri" panose="020F0502020204030204" pitchFamily="34" charset="0"/>
                <a:cs typeface="Arial" panose="020B0604020202020204" pitchFamily="34" charset="0"/>
              </a:rPr>
              <a:t> Program SME CORP pada 11 </a:t>
            </a:r>
            <a:r>
              <a:rPr lang="en-MY" sz="1100" dirty="0" err="1">
                <a:latin typeface="Arial" panose="020B0604020202020204" pitchFamily="34" charset="0"/>
                <a:ea typeface="Calibri" panose="020F0502020204030204" pitchFamily="34" charset="0"/>
                <a:cs typeface="Arial" panose="020B0604020202020204" pitchFamily="34" charset="0"/>
              </a:rPr>
              <a:t>Januari</a:t>
            </a:r>
            <a:r>
              <a:rPr lang="en-MY" sz="1100" dirty="0">
                <a:latin typeface="Arial" panose="020B0604020202020204" pitchFamily="34" charset="0"/>
                <a:ea typeface="Calibri" panose="020F0502020204030204" pitchFamily="34" charset="0"/>
                <a:cs typeface="Arial" panose="020B0604020202020204" pitchFamily="34" charset="0"/>
              </a:rPr>
              <a:t>      </a:t>
            </a:r>
            <a:br>
              <a:rPr lang="en-MY" sz="1100" dirty="0">
                <a:latin typeface="Arial" panose="020B0604020202020204" pitchFamily="34" charset="0"/>
                <a:ea typeface="Calibri" panose="020F0502020204030204" pitchFamily="34" charset="0"/>
                <a:cs typeface="Arial" panose="020B0604020202020204" pitchFamily="34" charset="0"/>
              </a:rPr>
            </a:br>
            <a:r>
              <a:rPr lang="en-MY" sz="1100" dirty="0">
                <a:latin typeface="Arial" panose="020B0604020202020204" pitchFamily="34" charset="0"/>
                <a:ea typeface="Calibri" panose="020F0502020204030204" pitchFamily="34" charset="0"/>
                <a:cs typeface="Arial" panose="020B0604020202020204" pitchFamily="34" charset="0"/>
              </a:rPr>
              <a:t>    2022 </a:t>
            </a:r>
            <a:r>
              <a:rPr lang="en-MY" sz="1100" dirty="0" err="1">
                <a:latin typeface="Arial" panose="020B0604020202020204" pitchFamily="34" charset="0"/>
                <a:ea typeface="Calibri" panose="020F0502020204030204" pitchFamily="34" charset="0"/>
                <a:cs typeface="Arial" panose="020B0604020202020204" pitchFamily="34" charset="0"/>
              </a:rPr>
              <a:t>telah</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mencadangkan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pelaksanaan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dua</a:t>
            </a:r>
            <a:r>
              <a:rPr lang="en-MY" sz="1100" dirty="0">
                <a:latin typeface="Arial" panose="020B0604020202020204" pitchFamily="34" charset="0"/>
                <a:ea typeface="Calibri" panose="020F0502020204030204" pitchFamily="34" charset="0"/>
                <a:cs typeface="Arial" panose="020B0604020202020204" pitchFamily="34" charset="0"/>
              </a:rPr>
              <a:t> program </a:t>
            </a:r>
            <a:r>
              <a:rPr lang="en-MY" sz="1100" dirty="0" err="1">
                <a:latin typeface="Arial" panose="020B0604020202020204" pitchFamily="34" charset="0"/>
                <a:ea typeface="Calibri" panose="020F0502020204030204" pitchFamily="34" charset="0"/>
                <a:cs typeface="Arial" panose="020B0604020202020204" pitchFamily="34" charset="0"/>
              </a:rPr>
              <a:t>iaitu</a:t>
            </a:r>
            <a:r>
              <a:rPr lang="en-MY" sz="1100" dirty="0">
                <a:latin typeface="Arial" panose="020B0604020202020204" pitchFamily="34" charset="0"/>
                <a:ea typeface="Calibri" panose="020F0502020204030204" pitchFamily="34" charset="0"/>
                <a:cs typeface="Arial" panose="020B0604020202020204" pitchFamily="34" charset="0"/>
              </a:rPr>
              <a:t>: </a:t>
            </a:r>
          </a:p>
          <a:p>
            <a:pPr marL="171450" indent="-171450">
              <a:lnSpc>
                <a:spcPct val="107000"/>
              </a:lnSpc>
              <a:spcAft>
                <a:spcPts val="800"/>
              </a:spcAft>
              <a:buFont typeface="Arial" panose="020B0604020202020204" pitchFamily="34" charset="0"/>
              <a:buChar char="•"/>
            </a:pP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Program SME Graduate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kepada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Bisnes</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kaunselor</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SME Corp</a:t>
            </a:r>
          </a:p>
          <a:p>
            <a:pPr marL="171450" indent="-171450">
              <a:lnSpc>
                <a:spcPct val="107000"/>
              </a:lnSpc>
              <a:spcAft>
                <a:spcPts val="800"/>
              </a:spcAft>
              <a:buFont typeface="Arial" panose="020B0604020202020204" pitchFamily="34" charset="0"/>
              <a:buChar char="•"/>
            </a:pP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Bisnes</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Kaunselor</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(BC)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terdiri</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daripada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staf</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SME Corp</a:t>
            </a:r>
          </a:p>
          <a:p>
            <a:pPr marL="171450" indent="-171450">
              <a:lnSpc>
                <a:spcPct val="107000"/>
              </a:lnSpc>
              <a:spcAft>
                <a:spcPts val="800"/>
              </a:spcAft>
              <a:buFont typeface="Arial" panose="020B0604020202020204" pitchFamily="34" charset="0"/>
              <a:buChar char="•"/>
            </a:pP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Sebagai</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pengiktirafan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kepada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BC yang mana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akhirnya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BC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dianugerahkan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Master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Eksekutif</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UMP.</a:t>
            </a:r>
          </a:p>
          <a:p>
            <a:pPr marL="171450" indent="-171450">
              <a:lnSpc>
                <a:spcPct val="107000"/>
              </a:lnSpc>
              <a:spcAft>
                <a:spcPts val="800"/>
              </a:spcAft>
              <a:buFont typeface="Arial" panose="020B0604020202020204" pitchFamily="34" charset="0"/>
              <a:buChar char="•"/>
            </a:pP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Cadangan program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peningkatan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kemahiran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kepada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TUBERs Pahang (Tunas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Usahawan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b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Belia Pahang) di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bawah</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geran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PRESTIGE.</a:t>
            </a:r>
          </a:p>
          <a:p>
            <a:pPr marL="228600" indent="-228600">
              <a:lnSpc>
                <a:spcPct val="107000"/>
              </a:lnSpc>
              <a:spcAft>
                <a:spcPts val="800"/>
              </a:spcAft>
              <a:buAutoNum type="arabicPeriod" startAt="2"/>
            </a:pP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Kertas</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kerja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cadangan</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telah</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dihantar</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kepada</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MY" sz="1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pihak</a:t>
            </a:r>
            <a:r>
              <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SME CORP </a:t>
            </a:r>
            <a:r>
              <a:rPr lang="en-MY" sz="1100" dirty="0">
                <a:latin typeface="Arial" panose="020B0604020202020204" pitchFamily="34" charset="0"/>
                <a:ea typeface="Calibri" panose="020F0502020204030204" pitchFamily="34" charset="0"/>
                <a:cs typeface="Arial" panose="020B0604020202020204" pitchFamily="34" charset="0"/>
              </a:rPr>
              <a:t>pada 11 </a:t>
            </a:r>
            <a:r>
              <a:rPr lang="en-MY" sz="1100" dirty="0" err="1">
                <a:latin typeface="Arial" panose="020B0604020202020204" pitchFamily="34" charset="0"/>
                <a:ea typeface="Calibri" panose="020F0502020204030204" pitchFamily="34" charset="0"/>
                <a:cs typeface="Arial" panose="020B0604020202020204" pitchFamily="34" charset="0"/>
              </a:rPr>
              <a:t>Februari</a:t>
            </a:r>
            <a:r>
              <a:rPr lang="en-MY" sz="1100" dirty="0">
                <a:latin typeface="Arial" panose="020B0604020202020204" pitchFamily="34" charset="0"/>
                <a:ea typeface="Calibri" panose="020F0502020204030204" pitchFamily="34" charset="0"/>
                <a:cs typeface="Arial" panose="020B0604020202020204" pitchFamily="34" charset="0"/>
              </a:rPr>
              <a:t> 2022.</a:t>
            </a:r>
            <a:endParaRPr lang="en-MY"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104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91FBE01-25DF-459E-AA60-EB2601BBF289}"/>
              </a:ext>
            </a:extLst>
          </p:cNvPr>
          <p:cNvGrpSpPr/>
          <p:nvPr/>
        </p:nvGrpSpPr>
        <p:grpSpPr>
          <a:xfrm>
            <a:off x="-11995" y="1"/>
            <a:ext cx="12203996" cy="6871877"/>
            <a:chOff x="-11995" y="1"/>
            <a:chExt cx="12203996" cy="6871877"/>
          </a:xfrm>
        </p:grpSpPr>
        <p:sp>
          <p:nvSpPr>
            <p:cNvPr id="29" name="Google Shape;1542;p167">
              <a:extLst>
                <a:ext uri="{FF2B5EF4-FFF2-40B4-BE49-F238E27FC236}">
                  <a16:creationId xmlns:a16="http://schemas.microsoft.com/office/drawing/2014/main" id="{1696AC68-ACFF-4656-8317-4DFE9E7C92B9}"/>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0" name="Google Shape;1570;p167" descr="Logo, company name&#10;&#10;Description automatically generated">
              <a:extLst>
                <a:ext uri="{FF2B5EF4-FFF2-40B4-BE49-F238E27FC236}">
                  <a16:creationId xmlns:a16="http://schemas.microsoft.com/office/drawing/2014/main" id="{4B4BD1F7-6457-4D60-89E7-F7B14F844A96}"/>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4" name="Group 33">
              <a:extLst>
                <a:ext uri="{FF2B5EF4-FFF2-40B4-BE49-F238E27FC236}">
                  <a16:creationId xmlns:a16="http://schemas.microsoft.com/office/drawing/2014/main" id="{75E4B47D-1837-4B97-9233-230159B84DD6}"/>
                </a:ext>
              </a:extLst>
            </p:cNvPr>
            <p:cNvGrpSpPr/>
            <p:nvPr/>
          </p:nvGrpSpPr>
          <p:grpSpPr>
            <a:xfrm>
              <a:off x="-11995" y="6043041"/>
              <a:ext cx="12203996" cy="828837"/>
              <a:chOff x="-11995" y="6043041"/>
              <a:chExt cx="12203996" cy="828837"/>
            </a:xfrm>
          </p:grpSpPr>
          <p:pic>
            <p:nvPicPr>
              <p:cNvPr id="36" name="Picture 35">
                <a:extLst>
                  <a:ext uri="{FF2B5EF4-FFF2-40B4-BE49-F238E27FC236}">
                    <a16:creationId xmlns:a16="http://schemas.microsoft.com/office/drawing/2014/main" id="{A37C1793-D881-47C3-A385-604412BC0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38" name="Group 37">
                <a:extLst>
                  <a:ext uri="{FF2B5EF4-FFF2-40B4-BE49-F238E27FC236}">
                    <a16:creationId xmlns:a16="http://schemas.microsoft.com/office/drawing/2014/main" id="{14DB76A9-6C33-4AE1-A922-6688F28D36D9}"/>
                  </a:ext>
                </a:extLst>
              </p:cNvPr>
              <p:cNvGrpSpPr/>
              <p:nvPr/>
            </p:nvGrpSpPr>
            <p:grpSpPr>
              <a:xfrm>
                <a:off x="1561739" y="6627845"/>
                <a:ext cx="3540864" cy="241516"/>
                <a:chOff x="1561739" y="6627845"/>
                <a:chExt cx="3540864" cy="241516"/>
              </a:xfrm>
            </p:grpSpPr>
            <p:pic>
              <p:nvPicPr>
                <p:cNvPr id="43" name="Google Shape;1546;p167">
                  <a:extLst>
                    <a:ext uri="{FF2B5EF4-FFF2-40B4-BE49-F238E27FC236}">
                      <a16:creationId xmlns:a16="http://schemas.microsoft.com/office/drawing/2014/main" id="{7F661B28-2E51-4A5D-9754-F1AE222F6159}"/>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4" name="Google Shape;1547;p167">
                  <a:extLst>
                    <a:ext uri="{FF2B5EF4-FFF2-40B4-BE49-F238E27FC236}">
                      <a16:creationId xmlns:a16="http://schemas.microsoft.com/office/drawing/2014/main" id="{0C6ECB36-DF56-49D6-AC8C-68F2D7BF66ED}"/>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39" name="Google Shape;1548;p167">
                <a:extLst>
                  <a:ext uri="{FF2B5EF4-FFF2-40B4-BE49-F238E27FC236}">
                    <a16:creationId xmlns:a16="http://schemas.microsoft.com/office/drawing/2014/main" id="{1A694CF2-A43E-4C60-BFEB-C35AD8824ECD}"/>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0" name="Group 39">
                <a:extLst>
                  <a:ext uri="{FF2B5EF4-FFF2-40B4-BE49-F238E27FC236}">
                    <a16:creationId xmlns:a16="http://schemas.microsoft.com/office/drawing/2014/main" id="{F0E66805-BC6D-49A9-BC38-4977B0F38CA7}"/>
                  </a:ext>
                </a:extLst>
              </p:cNvPr>
              <p:cNvGrpSpPr/>
              <p:nvPr/>
            </p:nvGrpSpPr>
            <p:grpSpPr>
              <a:xfrm>
                <a:off x="9555669" y="6135729"/>
                <a:ext cx="2002917" cy="620087"/>
                <a:chOff x="9693783" y="6029325"/>
                <a:chExt cx="2002917" cy="620087"/>
              </a:xfrm>
            </p:grpSpPr>
            <p:sp>
              <p:nvSpPr>
                <p:cNvPr id="41" name="Rectangle 40">
                  <a:extLst>
                    <a:ext uri="{FF2B5EF4-FFF2-40B4-BE49-F238E27FC236}">
                      <a16:creationId xmlns:a16="http://schemas.microsoft.com/office/drawing/2014/main" id="{34DC0540-A889-4B86-928A-2FC569A37DA9}"/>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picture containing text&#10;&#10;Description automatically generated">
                  <a:extLst>
                    <a:ext uri="{FF2B5EF4-FFF2-40B4-BE49-F238E27FC236}">
                      <a16:creationId xmlns:a16="http://schemas.microsoft.com/office/drawing/2014/main" id="{80481D2C-C84E-49C1-A2BA-D724AA8C6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499411"/>
            <a:ext cx="0" cy="4766918"/>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B45AF1B-88D8-4EB5-814D-BA54E8DCB532}"/>
              </a:ext>
            </a:extLst>
          </p:cNvPr>
          <p:cNvSpPr txBox="1"/>
          <p:nvPr/>
        </p:nvSpPr>
        <p:spPr>
          <a:xfrm>
            <a:off x="5646458" y="3152731"/>
            <a:ext cx="5918631" cy="3025508"/>
          </a:xfrm>
          <a:prstGeom prst="rect">
            <a:avLst/>
          </a:prstGeom>
          <a:noFill/>
        </p:spPr>
        <p:txBody>
          <a:bodyPr wrap="square" rtlCol="0">
            <a:spAutoFit/>
          </a:bodyPr>
          <a:lstStyle/>
          <a:p>
            <a:pPr marL="228600" lvl="0" indent="-228600" algn="l">
              <a:lnSpc>
                <a:spcPct val="107000"/>
              </a:lnSpc>
              <a:spcAft>
                <a:spcPts val="800"/>
              </a:spcAft>
              <a:buFont typeface="+mj-lt"/>
              <a:buAutoNum type="arabicPeriod"/>
            </a:pPr>
            <a:r>
              <a:rPr lang="en-MY" sz="1100" dirty="0">
                <a:latin typeface="Arial" panose="020B0604020202020204" pitchFamily="34" charset="0"/>
                <a:ea typeface="Calibri" panose="020F0502020204030204" pitchFamily="34" charset="0"/>
                <a:cs typeface="Arial" panose="020B0604020202020204" pitchFamily="34" charset="0"/>
              </a:rPr>
              <a:t>Pada 11 </a:t>
            </a:r>
            <a:r>
              <a:rPr lang="en-MY" sz="1100" dirty="0" err="1">
                <a:latin typeface="Arial" panose="020B0604020202020204" pitchFamily="34" charset="0"/>
                <a:ea typeface="Calibri" panose="020F0502020204030204" pitchFamily="34" charset="0"/>
                <a:cs typeface="Arial" panose="020B0604020202020204" pitchFamily="34" charset="0"/>
              </a:rPr>
              <a:t>Januari</a:t>
            </a:r>
            <a:r>
              <a:rPr lang="en-MY" sz="1100" dirty="0">
                <a:latin typeface="Arial" panose="020B0604020202020204" pitchFamily="34" charset="0"/>
                <a:ea typeface="Calibri" panose="020F0502020204030204" pitchFamily="34" charset="0"/>
                <a:cs typeface="Arial" panose="020B0604020202020204" pitchFamily="34" charset="0"/>
              </a:rPr>
              <a:t> 2022 </a:t>
            </a:r>
            <a:r>
              <a:rPr lang="en-MY" sz="1100" dirty="0" err="1">
                <a:latin typeface="Arial" panose="020B0604020202020204" pitchFamily="34" charset="0"/>
                <a:ea typeface="Calibri" panose="020F0502020204030204" pitchFamily="34" charset="0"/>
                <a:cs typeface="Arial" panose="020B0604020202020204" pitchFamily="34" charset="0"/>
              </a:rPr>
              <a:t>telah</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diadakan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perbincangan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antara</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jabatan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pembangunan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komuniti</a:t>
            </a:r>
            <a:r>
              <a:rPr lang="en-MY" sz="1100" dirty="0">
                <a:latin typeface="Arial" panose="020B0604020202020204" pitchFamily="34" charset="0"/>
                <a:ea typeface="Calibri" panose="020F0502020204030204" pitchFamily="34" charset="0"/>
                <a:cs typeface="Arial" panose="020B0604020202020204" pitchFamily="34" charset="0"/>
              </a:rPr>
              <a:t> dan Ustaz Rahman  (Unit Pembangunan </a:t>
            </a:r>
            <a:r>
              <a:rPr lang="en-MY" sz="1100" dirty="0" err="1">
                <a:latin typeface="Arial" panose="020B0604020202020204" pitchFamily="34" charset="0"/>
                <a:ea typeface="Calibri" panose="020F0502020204030204" pitchFamily="34" charset="0"/>
                <a:cs typeface="Arial" panose="020B0604020202020204" pitchFamily="34" charset="0"/>
              </a:rPr>
              <a:t>Asnaf</a:t>
            </a:r>
            <a:r>
              <a:rPr lang="en-MY" sz="1100" dirty="0">
                <a:latin typeface="Arial" panose="020B0604020202020204" pitchFamily="34" charset="0"/>
                <a:ea typeface="Calibri" panose="020F0502020204030204" pitchFamily="34" charset="0"/>
                <a:cs typeface="Arial" panose="020B0604020202020204" pitchFamily="34" charset="0"/>
              </a:rPr>
              <a:t> MUIP). Ustaz Rahman </a:t>
            </a:r>
            <a:r>
              <a:rPr lang="en-MY" sz="1100" dirty="0" err="1">
                <a:latin typeface="Arial" panose="020B0604020202020204" pitchFamily="34" charset="0"/>
                <a:ea typeface="Calibri" panose="020F0502020204030204" pitchFamily="34" charset="0"/>
                <a:cs typeface="Arial" panose="020B0604020202020204" pitchFamily="34" charset="0"/>
              </a:rPr>
              <a:t>memohon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jabatan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pembangunan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komuniti</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menyediakan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kertas</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kerja</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cadangan</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projek</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seperti</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berikut</a:t>
            </a:r>
            <a:r>
              <a:rPr lang="en-MY" sz="1100" dirty="0">
                <a:latin typeface="Arial" panose="020B0604020202020204" pitchFamily="34" charset="0"/>
                <a:ea typeface="Calibri" panose="020F0502020204030204" pitchFamily="34" charset="0"/>
                <a:cs typeface="Arial" panose="020B0604020202020204" pitchFamily="34" charset="0"/>
              </a:rPr>
              <a:t>:</a:t>
            </a:r>
          </a:p>
          <a:p>
            <a:pPr marL="742950" lvl="1" indent="-285750">
              <a:lnSpc>
                <a:spcPct val="107000"/>
              </a:lnSpc>
              <a:spcAft>
                <a:spcPts val="800"/>
              </a:spcAft>
              <a:buFont typeface="+mj-lt"/>
              <a:buAutoNum type="romanUcPeriod"/>
            </a:pPr>
            <a:r>
              <a:rPr lang="en-MY" sz="1100" b="1" dirty="0">
                <a:latin typeface="Arial" panose="020B0604020202020204" pitchFamily="34" charset="0"/>
                <a:ea typeface="Calibri" panose="020F0502020204030204" pitchFamily="34" charset="0"/>
                <a:cs typeface="Arial" panose="020B0604020202020204" pitchFamily="34" charset="0"/>
              </a:rPr>
              <a:t>Program Latihan Kemahiran (Train &amp; Place</a:t>
            </a:r>
            <a:r>
              <a:rPr lang="en-MY" sz="1100" dirty="0">
                <a:latin typeface="Arial" panose="020B0604020202020204" pitchFamily="34" charset="0"/>
                <a:ea typeface="Calibri" panose="020F0502020204030204" pitchFamily="34" charset="0"/>
                <a:cs typeface="Arial" panose="020B0604020202020204" pitchFamily="34" charset="0"/>
              </a:rPr>
              <a:t>) – </a:t>
            </a:r>
            <a:r>
              <a:rPr lang="en-MY" sz="1100" dirty="0" err="1">
                <a:latin typeface="Arial" panose="020B0604020202020204" pitchFamily="34" charset="0"/>
                <a:ea typeface="Calibri" panose="020F0502020204030204" pitchFamily="34" charset="0"/>
                <a:cs typeface="Arial" panose="020B0604020202020204" pitchFamily="34" charset="0"/>
              </a:rPr>
              <a:t>terdapat</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empat</a:t>
            </a:r>
            <a:r>
              <a:rPr lang="en-MY" sz="1100" dirty="0">
                <a:latin typeface="Arial" panose="020B0604020202020204" pitchFamily="34" charset="0"/>
                <a:ea typeface="Calibri" panose="020F0502020204030204" pitchFamily="34" charset="0"/>
                <a:cs typeface="Arial" panose="020B0604020202020204" pitchFamily="34" charset="0"/>
              </a:rPr>
              <a:t> (4) </a:t>
            </a:r>
            <a:r>
              <a:rPr lang="en-MY" sz="1100" dirty="0" err="1">
                <a:latin typeface="Arial" panose="020B0604020202020204" pitchFamily="34" charset="0"/>
                <a:ea typeface="Calibri" panose="020F0502020204030204" pitchFamily="34" charset="0"/>
                <a:cs typeface="Arial" panose="020B0604020202020204" pitchFamily="34" charset="0"/>
              </a:rPr>
              <a:t>kursus</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terlibat</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iaitu</a:t>
            </a:r>
            <a:r>
              <a:rPr lang="en-MY" sz="1100" dirty="0">
                <a:latin typeface="Arial" panose="020B0604020202020204" pitchFamily="34" charset="0"/>
                <a:ea typeface="Calibri" panose="020F0502020204030204" pitchFamily="34" charset="0"/>
                <a:cs typeface="Arial" panose="020B0604020202020204" pitchFamily="34" charset="0"/>
              </a:rPr>
              <a:t> Offshore Rigger, </a:t>
            </a:r>
            <a:r>
              <a:rPr lang="en-MY" sz="1100" dirty="0" err="1">
                <a:latin typeface="Arial" panose="020B0604020202020204" pitchFamily="34" charset="0"/>
                <a:ea typeface="Calibri" panose="020F0502020204030204" pitchFamily="34" charset="0"/>
                <a:cs typeface="Arial" panose="020B0604020202020204" pitchFamily="34" charset="0"/>
              </a:rPr>
              <a:t>Fiber</a:t>
            </a:r>
            <a:r>
              <a:rPr lang="en-MY" sz="1100" dirty="0">
                <a:latin typeface="Arial" panose="020B0604020202020204" pitchFamily="34" charset="0"/>
                <a:ea typeface="Calibri" panose="020F0502020204030204" pitchFamily="34" charset="0"/>
                <a:cs typeface="Arial" panose="020B0604020202020204" pitchFamily="34" charset="0"/>
              </a:rPr>
              <a:t> </a:t>
            </a:r>
            <a:r>
              <a:rPr lang="en-MY" sz="1100" dirty="0" err="1">
                <a:latin typeface="Arial" panose="020B0604020202020204" pitchFamily="34" charset="0"/>
                <a:ea typeface="Calibri" panose="020F0502020204030204" pitchFamily="34" charset="0"/>
                <a:cs typeface="Arial" panose="020B0604020202020204" pitchFamily="34" charset="0"/>
              </a:rPr>
              <a:t>Optik</a:t>
            </a:r>
            <a:r>
              <a:rPr lang="en-MY" sz="1100" dirty="0">
                <a:latin typeface="Arial" panose="020B0604020202020204" pitchFamily="34" charset="0"/>
                <a:ea typeface="Calibri" panose="020F0502020204030204" pitchFamily="34" charset="0"/>
                <a:cs typeface="Arial" panose="020B0604020202020204" pitchFamily="34" charset="0"/>
              </a:rPr>
              <a:t>, Plant Turnaround Assistant &amp; Welder 3G</a:t>
            </a:r>
            <a:endParaRPr lang="en-US" sz="1100" dirty="0">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mj-lt"/>
              <a:buAutoNum type="romanUcPeriod"/>
            </a:pPr>
            <a:r>
              <a:rPr lang="en-US" sz="1100" b="1" dirty="0">
                <a:latin typeface="Arial" panose="020B0604020202020204" pitchFamily="34" charset="0"/>
                <a:ea typeface="Calibri" panose="020F0502020204030204" pitchFamily="34" charset="0"/>
                <a:cs typeface="Arial" panose="020B0604020202020204" pitchFamily="34" charset="0"/>
              </a:rPr>
              <a:t>Program Latihan </a:t>
            </a:r>
            <a:r>
              <a:rPr lang="en-US" sz="1100" b="1" dirty="0" err="1">
                <a:latin typeface="Arial" panose="020B0604020202020204" pitchFamily="34" charset="0"/>
                <a:ea typeface="Calibri" panose="020F0502020204030204" pitchFamily="34" charset="0"/>
                <a:cs typeface="Arial" panose="020B0604020202020204" pitchFamily="34" charset="0"/>
              </a:rPr>
              <a:t>Keusahawanan</a:t>
            </a:r>
            <a:r>
              <a:rPr lang="en-US" sz="1100" b="1" dirty="0">
                <a:latin typeface="Arial" panose="020B0604020202020204" pitchFamily="34" charset="0"/>
                <a:ea typeface="Calibri" panose="020F0502020204030204" pitchFamily="34" charset="0"/>
                <a:cs typeface="Arial" panose="020B0604020202020204" pitchFamily="34" charset="0"/>
              </a:rPr>
              <a:t> </a:t>
            </a:r>
            <a:r>
              <a:rPr lang="en-US" sz="1100" dirty="0">
                <a:latin typeface="Arial" panose="020B0604020202020204" pitchFamily="34" charset="0"/>
                <a:ea typeface="Calibri" panose="020F0502020204030204" pitchFamily="34" charset="0"/>
                <a:cs typeface="Arial" panose="020B0604020202020204" pitchFamily="34" charset="0"/>
              </a:rPr>
              <a:t>– Program </a:t>
            </a:r>
            <a:r>
              <a:rPr lang="en-US" sz="1100" dirty="0" err="1">
                <a:latin typeface="Arial" panose="020B0604020202020204" pitchFamily="34" charset="0"/>
                <a:ea typeface="Calibri" panose="020F0502020204030204" pitchFamily="34" charset="0"/>
                <a:cs typeface="Arial" panose="020B0604020202020204" pitchFamily="34" charset="0"/>
              </a:rPr>
              <a:t>Keusahawanan</a:t>
            </a:r>
            <a:r>
              <a:rPr lang="en-US" sz="1100" dirty="0">
                <a:latin typeface="Arial" panose="020B0604020202020204" pitchFamily="34" charset="0"/>
                <a:ea typeface="Calibri" panose="020F0502020204030204" pitchFamily="34" charset="0"/>
                <a:cs typeface="Arial" panose="020B0604020202020204" pitchFamily="34" charset="0"/>
              </a:rPr>
              <a:t> yang </a:t>
            </a:r>
            <a:r>
              <a:rPr lang="en-US" sz="1100" dirty="0" err="1">
                <a:latin typeface="Arial" panose="020B0604020202020204" pitchFamily="34" charset="0"/>
                <a:ea typeface="Calibri" panose="020F0502020204030204" pitchFamily="34" charset="0"/>
                <a:cs typeface="Arial" panose="020B0604020202020204" pitchFamily="34" charset="0"/>
              </a:rPr>
              <a:t>berkonsepkan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seperti</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JomNiaga</a:t>
            </a:r>
            <a:r>
              <a:rPr lang="en-US" sz="1100" dirty="0">
                <a:latin typeface="Arial" panose="020B0604020202020204" pitchFamily="34" charset="0"/>
                <a:ea typeface="Calibri" panose="020F0502020204030204" pitchFamily="34" charset="0"/>
                <a:cs typeface="Arial" panose="020B0604020202020204" pitchFamily="34" charset="0"/>
              </a:rPr>
              <a:t>. Program </a:t>
            </a:r>
            <a:r>
              <a:rPr lang="en-US" sz="1100" dirty="0" err="1">
                <a:latin typeface="Arial" panose="020B0604020202020204" pitchFamily="34" charset="0"/>
                <a:ea typeface="Calibri" panose="020F0502020204030204" pitchFamily="34" charset="0"/>
                <a:cs typeface="Arial" panose="020B0604020202020204" pitchFamily="34" charset="0"/>
              </a:rPr>
              <a:t>akan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dijalankan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selama</a:t>
            </a:r>
            <a:r>
              <a:rPr lang="en-US" sz="1100" dirty="0">
                <a:latin typeface="Arial" panose="020B0604020202020204" pitchFamily="34" charset="0"/>
                <a:ea typeface="Calibri" panose="020F0502020204030204" pitchFamily="34" charset="0"/>
                <a:cs typeface="Arial" panose="020B0604020202020204" pitchFamily="34" charset="0"/>
              </a:rPr>
              <a:t> 1 </a:t>
            </a:r>
            <a:r>
              <a:rPr lang="en-US" sz="1100" dirty="0" err="1">
                <a:latin typeface="Arial" panose="020B0604020202020204" pitchFamily="34" charset="0"/>
                <a:ea typeface="Calibri" panose="020F0502020204030204" pitchFamily="34" charset="0"/>
                <a:cs typeface="Arial" panose="020B0604020202020204" pitchFamily="34" charset="0"/>
              </a:rPr>
              <a:t>tahun</a:t>
            </a:r>
            <a:r>
              <a:rPr lang="en-US" sz="1100" b="1" dirty="0">
                <a:latin typeface="Arial" panose="020B0604020202020204" pitchFamily="34" charset="0"/>
                <a:ea typeface="Calibri" panose="020F0502020204030204" pitchFamily="34" charset="0"/>
                <a:cs typeface="Arial" panose="020B0604020202020204" pitchFamily="34" charset="0"/>
              </a:rPr>
              <a:t> </a:t>
            </a:r>
          </a:p>
          <a:p>
            <a:pPr marL="742950" lvl="1" indent="-285750">
              <a:lnSpc>
                <a:spcPct val="107000"/>
              </a:lnSpc>
              <a:spcAft>
                <a:spcPts val="800"/>
              </a:spcAft>
              <a:buFont typeface="+mj-lt"/>
              <a:buAutoNum type="romanUcPeriod"/>
            </a:pPr>
            <a:r>
              <a:rPr lang="en-US" sz="1100" b="1" dirty="0">
                <a:latin typeface="Arial" panose="020B0604020202020204" pitchFamily="34" charset="0"/>
                <a:ea typeface="Calibri" panose="020F0502020204030204" pitchFamily="34" charset="0"/>
                <a:cs typeface="Arial" panose="020B0604020202020204" pitchFamily="34" charset="0"/>
              </a:rPr>
              <a:t>Program Latihan </a:t>
            </a:r>
            <a:r>
              <a:rPr lang="en-US" sz="1100" b="1" dirty="0" err="1">
                <a:latin typeface="Arial" panose="020B0604020202020204" pitchFamily="34" charset="0"/>
                <a:ea typeface="Calibri" panose="020F0502020204030204" pitchFamily="34" charset="0"/>
                <a:cs typeface="Arial" panose="020B0604020202020204" pitchFamily="34" charset="0"/>
              </a:rPr>
              <a:t>Akademik</a:t>
            </a:r>
            <a:r>
              <a:rPr lang="en-US" sz="1100" dirty="0">
                <a:latin typeface="Arial" panose="020B0604020202020204" pitchFamily="34" charset="0"/>
                <a:ea typeface="Calibri" panose="020F0502020204030204" pitchFamily="34" charset="0"/>
                <a:cs typeface="Arial" panose="020B0604020202020204" pitchFamily="34" charset="0"/>
              </a:rPr>
              <a:t> – Program yang </a:t>
            </a:r>
            <a:r>
              <a:rPr lang="en-US" sz="1100" dirty="0" err="1">
                <a:latin typeface="Arial" panose="020B0604020202020204" pitchFamily="34" charset="0"/>
                <a:ea typeface="Calibri" panose="020F0502020204030204" pitchFamily="34" charset="0"/>
                <a:cs typeface="Arial" panose="020B0604020202020204" pitchFamily="34" charset="0"/>
              </a:rPr>
              <a:t>akan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memberi</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fokus</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kepada</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calon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pelajar</a:t>
            </a:r>
            <a:r>
              <a:rPr lang="en-US" sz="1100" dirty="0">
                <a:latin typeface="Arial" panose="020B0604020202020204" pitchFamily="34" charset="0"/>
                <a:ea typeface="Calibri" panose="020F0502020204030204" pitchFamily="34" charset="0"/>
                <a:cs typeface="Arial" panose="020B0604020202020204" pitchFamily="34" charset="0"/>
              </a:rPr>
              <a:t> SPM. </a:t>
            </a:r>
            <a:r>
              <a:rPr lang="en-US" sz="1100" dirty="0" err="1">
                <a:latin typeface="Arial" panose="020B0604020202020204" pitchFamily="34" charset="0"/>
                <a:ea typeface="Calibri" panose="020F0502020204030204" pitchFamily="34" charset="0"/>
                <a:cs typeface="Arial" panose="020B0604020202020204" pitchFamily="34" charset="0"/>
              </a:rPr>
              <a:t>Terdapat</a:t>
            </a:r>
            <a:r>
              <a:rPr lang="en-US" sz="1100" dirty="0">
                <a:latin typeface="Arial" panose="020B0604020202020204" pitchFamily="34" charset="0"/>
                <a:ea typeface="Calibri" panose="020F0502020204030204" pitchFamily="34" charset="0"/>
                <a:cs typeface="Arial" panose="020B0604020202020204" pitchFamily="34" charset="0"/>
              </a:rPr>
              <a:t> 2 </a:t>
            </a:r>
            <a:r>
              <a:rPr lang="en-US" sz="1100" dirty="0" err="1">
                <a:latin typeface="Arial" panose="020B0604020202020204" pitchFamily="34" charset="0"/>
                <a:ea typeface="Calibri" panose="020F0502020204030204" pitchFamily="34" charset="0"/>
                <a:cs typeface="Arial" panose="020B0604020202020204" pitchFamily="34" charset="0"/>
              </a:rPr>
              <a:t>jenis</a:t>
            </a:r>
            <a:r>
              <a:rPr lang="en-US" sz="1100" dirty="0">
                <a:latin typeface="Arial" panose="020B0604020202020204" pitchFamily="34" charset="0"/>
                <a:ea typeface="Calibri" panose="020F0502020204030204" pitchFamily="34" charset="0"/>
                <a:cs typeface="Arial" panose="020B0604020202020204" pitchFamily="34" charset="0"/>
              </a:rPr>
              <a:t> program yang </a:t>
            </a:r>
            <a:r>
              <a:rPr lang="en-US" sz="1100" dirty="0" err="1">
                <a:latin typeface="Arial" panose="020B0604020202020204" pitchFamily="34" charset="0"/>
                <a:ea typeface="Calibri" panose="020F0502020204030204" pitchFamily="34" charset="0"/>
                <a:cs typeface="Arial" panose="020B0604020202020204" pitchFamily="34" charset="0"/>
              </a:rPr>
              <a:t>akan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dijalankan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iaitu</a:t>
            </a:r>
            <a:r>
              <a:rPr lang="en-US" sz="1100" dirty="0">
                <a:latin typeface="Arial" panose="020B0604020202020204" pitchFamily="34" charset="0"/>
                <a:ea typeface="Calibri" panose="020F0502020204030204" pitchFamily="34" charset="0"/>
                <a:cs typeface="Arial" panose="020B0604020202020204" pitchFamily="34" charset="0"/>
              </a:rPr>
              <a:t> Program Kelas </a:t>
            </a:r>
            <a:r>
              <a:rPr lang="en-US" sz="1100" dirty="0" err="1">
                <a:latin typeface="Arial" panose="020B0604020202020204" pitchFamily="34" charset="0"/>
                <a:ea typeface="Calibri" panose="020F0502020204030204" pitchFamily="34" charset="0"/>
                <a:cs typeface="Arial" panose="020B0604020202020204" pitchFamily="34" charset="0"/>
              </a:rPr>
              <a:t>Tambahan</a:t>
            </a:r>
            <a:r>
              <a:rPr lang="en-US" sz="1100" dirty="0">
                <a:latin typeface="Arial" panose="020B0604020202020204" pitchFamily="34" charset="0"/>
                <a:ea typeface="Calibri" panose="020F0502020204030204" pitchFamily="34" charset="0"/>
                <a:cs typeface="Arial" panose="020B0604020202020204" pitchFamily="34" charset="0"/>
              </a:rPr>
              <a:t> &amp; Program </a:t>
            </a:r>
            <a:r>
              <a:rPr lang="en-US" sz="1100" dirty="0" err="1">
                <a:latin typeface="Arial" panose="020B0604020202020204" pitchFamily="34" charset="0"/>
                <a:ea typeface="Calibri" panose="020F0502020204030204" pitchFamily="34" charset="0"/>
                <a:cs typeface="Arial" panose="020B0604020202020204" pitchFamily="34" charset="0"/>
              </a:rPr>
              <a:t>Sahsiah</a:t>
            </a:r>
            <a:endParaRPr lang="en-US" sz="1100"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mj-lt"/>
              <a:buAutoNum type="arabicPeriod"/>
            </a:pPr>
            <a:r>
              <a:rPr lang="en-US" sz="1100" dirty="0" err="1">
                <a:latin typeface="Arial" panose="020B0604020202020204" pitchFamily="34" charset="0"/>
                <a:ea typeface="Calibri" panose="020F0502020204030204" pitchFamily="34" charset="0"/>
                <a:cs typeface="Arial" panose="020B0604020202020204" pitchFamily="34" charset="0"/>
              </a:rPr>
              <a:t>Draf</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awal</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cadangan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kerjasama</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telah</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diserahkan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kepada</a:t>
            </a:r>
            <a:r>
              <a:rPr lang="en-US" sz="1100" dirty="0">
                <a:latin typeface="Arial" panose="020B0604020202020204" pitchFamily="34" charset="0"/>
                <a:ea typeface="Calibri" panose="020F0502020204030204" pitchFamily="34" charset="0"/>
                <a:cs typeface="Arial" panose="020B0604020202020204" pitchFamily="34" charset="0"/>
              </a:rPr>
              <a:t> MUIP pada 4 </a:t>
            </a:r>
            <a:r>
              <a:rPr lang="en-US" sz="1100" dirty="0" err="1">
                <a:latin typeface="Arial" panose="020B0604020202020204" pitchFamily="34" charset="0"/>
                <a:ea typeface="Calibri" panose="020F0502020204030204" pitchFamily="34" charset="0"/>
                <a:cs typeface="Arial" panose="020B0604020202020204" pitchFamily="34" charset="0"/>
              </a:rPr>
              <a:t>Februari</a:t>
            </a:r>
            <a:r>
              <a:rPr lang="en-US" sz="1100" dirty="0">
                <a:latin typeface="Arial" panose="020B0604020202020204" pitchFamily="34" charset="0"/>
                <a:ea typeface="Calibri" panose="020F0502020204030204" pitchFamily="34" charset="0"/>
                <a:cs typeface="Arial" panose="020B0604020202020204" pitchFamily="34" charset="0"/>
              </a:rPr>
              <a:t> 2022. </a:t>
            </a:r>
            <a:r>
              <a:rPr lang="en-US" sz="1100" dirty="0" err="1">
                <a:latin typeface="Arial" panose="020B0604020202020204" pitchFamily="34" charset="0"/>
                <a:ea typeface="Calibri" panose="020F0502020204030204" pitchFamily="34" charset="0"/>
                <a:cs typeface="Arial" panose="020B0604020202020204" pitchFamily="34" charset="0"/>
              </a:rPr>
              <a:t>Kertas</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Kerja</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akhir</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akan</a:t>
            </a:r>
            <a:r>
              <a:rPr lang="en-US" sz="1100" dirty="0">
                <a:latin typeface="Arial" panose="020B0604020202020204" pitchFamily="34" charset="0"/>
                <a:ea typeface="Calibri" panose="020F0502020204030204" pitchFamily="34" charset="0"/>
                <a:cs typeface="Arial" panose="020B0604020202020204" pitchFamily="34" charset="0"/>
              </a:rPr>
              <a:t> </a:t>
            </a:r>
            <a:r>
              <a:rPr lang="en-US" sz="1100" dirty="0" err="1">
                <a:latin typeface="Arial" panose="020B0604020202020204" pitchFamily="34" charset="0"/>
                <a:ea typeface="Calibri" panose="020F0502020204030204" pitchFamily="34" charset="0"/>
                <a:cs typeface="Arial" panose="020B0604020202020204" pitchFamily="34" charset="0"/>
              </a:rPr>
              <a:t>diserahkan</a:t>
            </a:r>
            <a:r>
              <a:rPr lang="en-US" sz="1100" dirty="0">
                <a:latin typeface="Arial" panose="020B0604020202020204" pitchFamily="34" charset="0"/>
                <a:ea typeface="Calibri" panose="020F0502020204030204" pitchFamily="34" charset="0"/>
                <a:cs typeface="Arial" panose="020B0604020202020204" pitchFamily="34" charset="0"/>
              </a:rPr>
              <a:t> pada </a:t>
            </a:r>
            <a:r>
              <a:rPr lang="en-US" sz="1100" dirty="0" err="1">
                <a:latin typeface="Arial" panose="020B0604020202020204" pitchFamily="34" charset="0"/>
                <a:ea typeface="Calibri" panose="020F0502020204030204" pitchFamily="34" charset="0"/>
                <a:cs typeface="Arial" panose="020B0604020202020204" pitchFamily="34" charset="0"/>
              </a:rPr>
              <a:t>pihak</a:t>
            </a:r>
            <a:r>
              <a:rPr lang="en-US" sz="1100" dirty="0">
                <a:latin typeface="Arial" panose="020B0604020202020204" pitchFamily="34" charset="0"/>
                <a:ea typeface="Calibri" panose="020F0502020204030204" pitchFamily="34" charset="0"/>
                <a:cs typeface="Arial" panose="020B0604020202020204" pitchFamily="34" charset="0"/>
              </a:rPr>
              <a:t> MUIP pada </a:t>
            </a:r>
            <a:r>
              <a:rPr lang="en-US" sz="1100" dirty="0" err="1">
                <a:latin typeface="Arial" panose="020B0604020202020204" pitchFamily="34" charset="0"/>
                <a:ea typeface="Calibri" panose="020F0502020204030204" pitchFamily="34" charset="0"/>
                <a:cs typeface="Arial" panose="020B0604020202020204" pitchFamily="34" charset="0"/>
              </a:rPr>
              <a:t>minggu</a:t>
            </a:r>
            <a:r>
              <a:rPr lang="en-US" sz="1100" dirty="0">
                <a:latin typeface="Arial" panose="020B0604020202020204" pitchFamily="34" charset="0"/>
                <a:ea typeface="Calibri" panose="020F0502020204030204" pitchFamily="34" charset="0"/>
                <a:cs typeface="Arial" panose="020B0604020202020204" pitchFamily="34" charset="0"/>
              </a:rPr>
              <a:t> ke-3 </a:t>
            </a:r>
            <a:r>
              <a:rPr lang="en-US" sz="1100" dirty="0" err="1">
                <a:latin typeface="Arial" panose="020B0604020202020204" pitchFamily="34" charset="0"/>
                <a:ea typeface="Calibri" panose="020F0502020204030204" pitchFamily="34" charset="0"/>
                <a:cs typeface="Arial" panose="020B0604020202020204" pitchFamily="34" charset="0"/>
              </a:rPr>
              <a:t>Februari</a:t>
            </a:r>
            <a:r>
              <a:rPr lang="en-US" sz="1100" dirty="0">
                <a:latin typeface="Arial" panose="020B0604020202020204" pitchFamily="34" charset="0"/>
                <a:ea typeface="Calibri" panose="020F0502020204030204" pitchFamily="34" charset="0"/>
                <a:cs typeface="Arial" panose="020B0604020202020204" pitchFamily="34" charset="0"/>
              </a:rPr>
              <a:t>.</a:t>
            </a:r>
          </a:p>
        </p:txBody>
      </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2015353"/>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958840"/>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961745"/>
            <a:ext cx="1125806" cy="1215808"/>
          </a:xfrm>
          <a:prstGeom prst="rect">
            <a:avLst/>
          </a:prstGeom>
        </p:spPr>
      </p:pic>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1</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648169" y="1588673"/>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SEHINGGA 10 FEBRUARI 2022</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499411"/>
            <a:ext cx="0" cy="4757954"/>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F32E5C-3C91-4082-A747-45C51030DE93}"/>
              </a:ext>
            </a:extLst>
          </p:cNvPr>
          <p:cNvSpPr txBox="1"/>
          <p:nvPr/>
        </p:nvSpPr>
        <p:spPr>
          <a:xfrm>
            <a:off x="649031" y="3754207"/>
            <a:ext cx="2363645" cy="441468"/>
          </a:xfrm>
          <a:prstGeom prst="rect">
            <a:avLst/>
          </a:prstGeom>
          <a:noFill/>
        </p:spPr>
        <p:txBody>
          <a:bodyPr wrap="square" rtlCol="0">
            <a:spAutoFit/>
          </a:bodyPr>
          <a:lstStyle/>
          <a:p>
            <a:pPr lvl="0">
              <a:lnSpc>
                <a:spcPct val="107000"/>
              </a:lnSpc>
              <a:spcAft>
                <a:spcPts val="800"/>
              </a:spcAft>
            </a:pPr>
            <a:r>
              <a:rPr lang="en-US" sz="1100" b="0" dirty="0">
                <a:effectLst/>
                <a:latin typeface="Arial" panose="020B0604020202020204" pitchFamily="34" charset="0"/>
                <a:cs typeface="Arial" panose="020B0604020202020204" pitchFamily="34" charset="0"/>
              </a:rPr>
              <a:t>c) Program Latihan Kemahiran   </a:t>
            </a:r>
            <a:br>
              <a:rPr lang="en-US" sz="1100" b="0" dirty="0">
                <a:effectLst/>
                <a:latin typeface="Arial" panose="020B0604020202020204" pitchFamily="34" charset="0"/>
                <a:cs typeface="Arial" panose="020B0604020202020204" pitchFamily="34" charset="0"/>
              </a:rPr>
            </a:b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Asnaf</a:t>
            </a:r>
            <a:r>
              <a:rPr lang="en-US" sz="1100" b="0" dirty="0">
                <a:effectLst/>
                <a:latin typeface="Arial" panose="020B0604020202020204" pitchFamily="34" charset="0"/>
                <a:cs typeface="Arial" panose="020B0604020202020204" pitchFamily="34" charset="0"/>
              </a:rPr>
              <a:t> – Train and Place</a:t>
            </a:r>
            <a:endParaRPr lang="en-US" sz="1100" b="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8BA1C3F-DB39-4C51-BFCE-99DE000357FE}"/>
              </a:ext>
            </a:extLst>
          </p:cNvPr>
          <p:cNvSpPr txBox="1"/>
          <p:nvPr/>
        </p:nvSpPr>
        <p:spPr>
          <a:xfrm>
            <a:off x="3189596" y="3227083"/>
            <a:ext cx="2232150" cy="441468"/>
          </a:xfrm>
          <a:prstGeom prst="rect">
            <a:avLst/>
          </a:prstGeom>
          <a:noFill/>
        </p:spPr>
        <p:txBody>
          <a:bodyPr wrap="square" rtlCol="0">
            <a:spAutoFit/>
          </a:bodyPr>
          <a:lstStyle/>
          <a:p>
            <a:pPr marL="176213" marR="0" lvl="0" indent="-17621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dirty="0" err="1">
                <a:effectLst/>
                <a:latin typeface="Arial" panose="020B0604020202020204" pitchFamily="34" charset="0"/>
                <a:cs typeface="Arial" panose="020B0604020202020204" pitchFamily="34" charset="0"/>
              </a:rPr>
              <a:t>Jabatan</a:t>
            </a:r>
            <a:r>
              <a:rPr lang="en-US" sz="1100" dirty="0">
                <a:effectLst/>
                <a:latin typeface="Arial" panose="020B0604020202020204" pitchFamily="34" charset="0"/>
                <a:cs typeface="Arial" panose="020B0604020202020204" pitchFamily="34" charset="0"/>
              </a:rPr>
              <a:t> Pembangunan </a:t>
            </a:r>
            <a:r>
              <a:rPr lang="en-US" sz="1100" dirty="0" err="1">
                <a:effectLst/>
                <a:latin typeface="Arial" panose="020B0604020202020204" pitchFamily="34" charset="0"/>
                <a:cs typeface="Arial" panose="020B0604020202020204" pitchFamily="34" charset="0"/>
              </a:rPr>
              <a:t>Komuniti</a:t>
            </a:r>
            <a:endParaRPr lang="en-MY" sz="1100" dirty="0">
              <a:effectLst/>
              <a:latin typeface="Arial" panose="020B0604020202020204" pitchFamily="34" charset="0"/>
              <a:ea typeface="Noto Sans Symbols"/>
              <a:cs typeface="Arial" panose="020B0604020202020204" pitchFamily="34" charset="0"/>
            </a:endParaRPr>
          </a:p>
        </p:txBody>
      </p:sp>
      <p:sp>
        <p:nvSpPr>
          <p:cNvPr id="27" name="TextBox 26">
            <a:extLst>
              <a:ext uri="{FF2B5EF4-FFF2-40B4-BE49-F238E27FC236}">
                <a16:creationId xmlns:a16="http://schemas.microsoft.com/office/drawing/2014/main" id="{44F4EFC1-10A3-4269-92E7-34B90C080BC1}"/>
              </a:ext>
            </a:extLst>
          </p:cNvPr>
          <p:cNvSpPr txBox="1"/>
          <p:nvPr/>
        </p:nvSpPr>
        <p:spPr>
          <a:xfrm>
            <a:off x="605860" y="3196306"/>
            <a:ext cx="2364507" cy="536622"/>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KERJASAMA STRATEGIK UMP – MUIP</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0811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67EA596-C2AA-4A5B-8E31-D0F8C99DEE24}"/>
              </a:ext>
            </a:extLst>
          </p:cNvPr>
          <p:cNvGrpSpPr/>
          <p:nvPr/>
        </p:nvGrpSpPr>
        <p:grpSpPr>
          <a:xfrm>
            <a:off x="-11996" y="0"/>
            <a:ext cx="12203996" cy="6871877"/>
            <a:chOff x="-11995" y="1"/>
            <a:chExt cx="12203996" cy="6871877"/>
          </a:xfrm>
        </p:grpSpPr>
        <p:sp>
          <p:nvSpPr>
            <p:cNvPr id="23" name="Google Shape;1542;p167">
              <a:extLst>
                <a:ext uri="{FF2B5EF4-FFF2-40B4-BE49-F238E27FC236}">
                  <a16:creationId xmlns:a16="http://schemas.microsoft.com/office/drawing/2014/main" id="{986BC267-98B3-4415-8BC2-7E4BBAE632E1}"/>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4" name="Google Shape;1570;p167" descr="Logo, company name&#10;&#10;Description automatically generated">
              <a:extLst>
                <a:ext uri="{FF2B5EF4-FFF2-40B4-BE49-F238E27FC236}">
                  <a16:creationId xmlns:a16="http://schemas.microsoft.com/office/drawing/2014/main" id="{A0C84EB5-7D7F-4A21-B47F-6A60C283372B}"/>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5" name="Group 24">
              <a:extLst>
                <a:ext uri="{FF2B5EF4-FFF2-40B4-BE49-F238E27FC236}">
                  <a16:creationId xmlns:a16="http://schemas.microsoft.com/office/drawing/2014/main" id="{3228C9B2-5C12-439D-B635-8E52E8B0FB96}"/>
                </a:ext>
              </a:extLst>
            </p:cNvPr>
            <p:cNvGrpSpPr/>
            <p:nvPr/>
          </p:nvGrpSpPr>
          <p:grpSpPr>
            <a:xfrm>
              <a:off x="-11995" y="6043041"/>
              <a:ext cx="12203996" cy="828837"/>
              <a:chOff x="-11995" y="6043041"/>
              <a:chExt cx="12203996" cy="828837"/>
            </a:xfrm>
          </p:grpSpPr>
          <p:pic>
            <p:nvPicPr>
              <p:cNvPr id="26" name="Picture 25">
                <a:extLst>
                  <a:ext uri="{FF2B5EF4-FFF2-40B4-BE49-F238E27FC236}">
                    <a16:creationId xmlns:a16="http://schemas.microsoft.com/office/drawing/2014/main" id="{20B061C4-A4EF-429A-ACC8-E0ED0A38D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7" name="Group 26">
                <a:extLst>
                  <a:ext uri="{FF2B5EF4-FFF2-40B4-BE49-F238E27FC236}">
                    <a16:creationId xmlns:a16="http://schemas.microsoft.com/office/drawing/2014/main" id="{EB47A3EE-09BB-4502-9AD7-AA0D1EE5A941}"/>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17BF337F-22FC-4D8B-9428-18AB533C7BEA}"/>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15D2C034-3965-4D63-B66C-ED45361D3B5B}"/>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8" name="Google Shape;1548;p167">
                <a:extLst>
                  <a:ext uri="{FF2B5EF4-FFF2-40B4-BE49-F238E27FC236}">
                    <a16:creationId xmlns:a16="http://schemas.microsoft.com/office/drawing/2014/main" id="{5DBC59B4-2913-44C4-9BDD-19E4D193EE45}"/>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EDF911E8-1EF9-4544-92DB-2E54050B85B5}"/>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F63555D6-B4AD-43E1-A7E3-90342EC4BC2C}"/>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713B8412-98CD-4C88-B297-B373991DEE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22321" y="6057730"/>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1AF0400-3A4B-48A3-A066-196ED3A6A619}"/>
              </a:ext>
            </a:extLst>
          </p:cNvPr>
          <p:cNvSpPr/>
          <p:nvPr/>
        </p:nvSpPr>
        <p:spPr>
          <a:xfrm>
            <a:off x="3106453" y="651353"/>
            <a:ext cx="4722312" cy="4406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a:t>
            </a:r>
            <a:r>
              <a:rPr lang="en-US" sz="1200" b="1" dirty="0">
                <a:solidFill>
                  <a:schemeClr val="bg1"/>
                </a:solidFill>
                <a:effectLst/>
                <a:latin typeface="Arial" panose="020B0604020202020204" pitchFamily="34" charset="0"/>
                <a:cs typeface="Arial" panose="020B0604020202020204" pitchFamily="34" charset="0"/>
              </a:rPr>
              <a:t>KERJASAMA STRATEGIK BERSAMA SME CORP</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21" name="Google Shape;222;p44">
            <a:extLst>
              <a:ext uri="{FF2B5EF4-FFF2-40B4-BE49-F238E27FC236}">
                <a16:creationId xmlns:a16="http://schemas.microsoft.com/office/drawing/2014/main" id="{3E695713-7EC4-4F0B-9587-DCFE604224CA}"/>
              </a:ext>
            </a:extLst>
          </p:cNvPr>
          <p:cNvGraphicFramePr/>
          <p:nvPr>
            <p:extLst>
              <p:ext uri="{D42A27DB-BD31-4B8C-83A1-F6EECF244321}">
                <p14:modId xmlns:p14="http://schemas.microsoft.com/office/powerpoint/2010/main" val="1845314313"/>
              </p:ext>
            </p:extLst>
          </p:nvPr>
        </p:nvGraphicFramePr>
        <p:xfrm>
          <a:off x="931087" y="1420837"/>
          <a:ext cx="10604416" cy="4321106"/>
        </p:xfrm>
        <a:graphic>
          <a:graphicData uri="http://schemas.openxmlformats.org/drawingml/2006/table">
            <a:tbl>
              <a:tblPr firstRow="1" bandRow="1">
                <a:noFill/>
              </a:tblPr>
              <a:tblGrid>
                <a:gridCol w="2520448">
                  <a:extLst>
                    <a:ext uri="{9D8B030D-6E8A-4147-A177-3AD203B41FA5}">
                      <a16:colId xmlns:a16="http://schemas.microsoft.com/office/drawing/2014/main" val="20000"/>
                    </a:ext>
                  </a:extLst>
                </a:gridCol>
                <a:gridCol w="1014360">
                  <a:extLst>
                    <a:ext uri="{9D8B030D-6E8A-4147-A177-3AD203B41FA5}">
                      <a16:colId xmlns:a16="http://schemas.microsoft.com/office/drawing/2014/main" val="20001"/>
                    </a:ext>
                  </a:extLst>
                </a:gridCol>
                <a:gridCol w="589134">
                  <a:extLst>
                    <a:ext uri="{9D8B030D-6E8A-4147-A177-3AD203B41FA5}">
                      <a16:colId xmlns:a16="http://schemas.microsoft.com/office/drawing/2014/main" val="20019"/>
                    </a:ext>
                  </a:extLst>
                </a:gridCol>
                <a:gridCol w="589134">
                  <a:extLst>
                    <a:ext uri="{9D8B030D-6E8A-4147-A177-3AD203B41FA5}">
                      <a16:colId xmlns:a16="http://schemas.microsoft.com/office/drawing/2014/main" val="20020"/>
                    </a:ext>
                  </a:extLst>
                </a:gridCol>
                <a:gridCol w="589134">
                  <a:extLst>
                    <a:ext uri="{9D8B030D-6E8A-4147-A177-3AD203B41FA5}">
                      <a16:colId xmlns:a16="http://schemas.microsoft.com/office/drawing/2014/main" val="20021"/>
                    </a:ext>
                  </a:extLst>
                </a:gridCol>
                <a:gridCol w="589134">
                  <a:extLst>
                    <a:ext uri="{9D8B030D-6E8A-4147-A177-3AD203B41FA5}">
                      <a16:colId xmlns:a16="http://schemas.microsoft.com/office/drawing/2014/main" val="20022"/>
                    </a:ext>
                  </a:extLst>
                </a:gridCol>
                <a:gridCol w="589134">
                  <a:extLst>
                    <a:ext uri="{9D8B030D-6E8A-4147-A177-3AD203B41FA5}">
                      <a16:colId xmlns:a16="http://schemas.microsoft.com/office/drawing/2014/main" val="20023"/>
                    </a:ext>
                  </a:extLst>
                </a:gridCol>
                <a:gridCol w="589134">
                  <a:extLst>
                    <a:ext uri="{9D8B030D-6E8A-4147-A177-3AD203B41FA5}">
                      <a16:colId xmlns:a16="http://schemas.microsoft.com/office/drawing/2014/main" val="20024"/>
                    </a:ext>
                  </a:extLst>
                </a:gridCol>
                <a:gridCol w="589134">
                  <a:extLst>
                    <a:ext uri="{9D8B030D-6E8A-4147-A177-3AD203B41FA5}">
                      <a16:colId xmlns:a16="http://schemas.microsoft.com/office/drawing/2014/main" val="20025"/>
                    </a:ext>
                  </a:extLst>
                </a:gridCol>
                <a:gridCol w="589134">
                  <a:extLst>
                    <a:ext uri="{9D8B030D-6E8A-4147-A177-3AD203B41FA5}">
                      <a16:colId xmlns:a16="http://schemas.microsoft.com/office/drawing/2014/main" val="20026"/>
                    </a:ext>
                  </a:extLst>
                </a:gridCol>
                <a:gridCol w="589134">
                  <a:extLst>
                    <a:ext uri="{9D8B030D-6E8A-4147-A177-3AD203B41FA5}">
                      <a16:colId xmlns:a16="http://schemas.microsoft.com/office/drawing/2014/main" val="245560035"/>
                    </a:ext>
                  </a:extLst>
                </a:gridCol>
                <a:gridCol w="589134">
                  <a:extLst>
                    <a:ext uri="{9D8B030D-6E8A-4147-A177-3AD203B41FA5}">
                      <a16:colId xmlns:a16="http://schemas.microsoft.com/office/drawing/2014/main" val="1626596590"/>
                    </a:ext>
                  </a:extLst>
                </a:gridCol>
                <a:gridCol w="589134">
                  <a:extLst>
                    <a:ext uri="{9D8B030D-6E8A-4147-A177-3AD203B41FA5}">
                      <a16:colId xmlns:a16="http://schemas.microsoft.com/office/drawing/2014/main" val="1567607653"/>
                    </a:ext>
                  </a:extLst>
                </a:gridCol>
                <a:gridCol w="589134">
                  <a:extLst>
                    <a:ext uri="{9D8B030D-6E8A-4147-A177-3AD203B41FA5}">
                      <a16:colId xmlns:a16="http://schemas.microsoft.com/office/drawing/2014/main" val="350253660"/>
                    </a:ext>
                  </a:extLst>
                </a:gridCol>
              </a:tblGrid>
              <a:tr h="390530">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9671">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101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p>
                    <a:p>
                      <a:r>
                        <a:rPr lang="en-US" sz="1000" dirty="0" err="1"/>
                        <a:t>Perbinncangan</a:t>
                      </a:r>
                      <a:r>
                        <a:rPr lang="en-US" sz="1000" dirty="0"/>
                        <a:t> dan </a:t>
                      </a:r>
                      <a:r>
                        <a:rPr lang="en-US" sz="1000" dirty="0" err="1"/>
                        <a:t>mesyuarat</a:t>
                      </a:r>
                      <a:r>
                        <a:rPr lang="en-US" sz="1000" dirty="0"/>
                        <a:t> </a:t>
                      </a:r>
                      <a:r>
                        <a:rPr lang="en-US" sz="1000" dirty="0" err="1"/>
                        <a:t>bersama</a:t>
                      </a:r>
                      <a:r>
                        <a:rPr lang="en-US" sz="1000" dirty="0"/>
                        <a:t> SME CORP</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10181">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2</a:t>
                      </a:r>
                      <a:br>
                        <a:rPr lang="en-MY" sz="1000" u="none" strike="noStrike" cap="none" dirty="0"/>
                      </a:br>
                      <a:r>
                        <a:rPr lang="en-US" sz="1000" dirty="0" err="1"/>
                        <a:t>Penghantaran</a:t>
                      </a:r>
                      <a:r>
                        <a:rPr lang="en-US" sz="1000" dirty="0"/>
                        <a:t> proposal </a:t>
                      </a:r>
                      <a:r>
                        <a:rPr lang="en-US" sz="1000" dirty="0" err="1"/>
                        <a:t>kepada</a:t>
                      </a:r>
                      <a:r>
                        <a:rPr lang="en-US" sz="1000" dirty="0"/>
                        <a:t> SME CORP</a:t>
                      </a:r>
                      <a:endParaRPr lang="en-MY" sz="1000"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u="none" strike="noStrike" cap="none" dirty="0"/>
                    </a:p>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10181">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3</a:t>
                      </a:r>
                      <a:br>
                        <a:rPr lang="en-MY" sz="1000" u="none" strike="noStrike" cap="none" dirty="0"/>
                      </a:br>
                      <a:r>
                        <a:rPr lang="en-US" sz="1000" dirty="0" err="1"/>
                        <a:t>Kelulusan</a:t>
                      </a:r>
                      <a:r>
                        <a:rPr lang="en-US" sz="1000" dirty="0"/>
                        <a:t> program dan MOU</a:t>
                      </a:r>
                      <a:endParaRPr lang="en-MY" sz="1000"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10181">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b="1" u="none" strike="noStrike" cap="none" dirty="0"/>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lang="en-MY" sz="1000" b="1" u="none" strike="noStrike" cap="none" dirty="0"/>
                        <a:t>FASA 4</a:t>
                      </a:r>
                      <a:br>
                        <a:rPr lang="en-MY" sz="1000" u="none" strike="noStrike" cap="none" dirty="0"/>
                      </a:br>
                      <a:r>
                        <a:rPr lang="en-US" sz="1000" dirty="0" err="1"/>
                        <a:t>Pelaksanaan</a:t>
                      </a:r>
                      <a:r>
                        <a:rPr lang="en-US" sz="1000" dirty="0"/>
                        <a:t> program</a:t>
                      </a:r>
                      <a:endParaRPr lang="en-MY" sz="1000" dirty="0"/>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lang="en-MY" sz="1000"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8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MY"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5"/>
                  </a:ext>
                </a:extLst>
              </a:tr>
              <a:tr h="710181">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16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3117587"/>
            <a:ext cx="12192000" cy="1181819"/>
          </a:xfrm>
          <a:prstGeom prst="rect">
            <a:avLst/>
          </a:prstGeom>
          <a:solidFill>
            <a:srgbClr val="07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39EC5331-3440-4E91-A98B-1AD13ACA3F45}"/>
              </a:ext>
            </a:extLst>
          </p:cNvPr>
          <p:cNvSpPr>
            <a:spLocks noGrp="1"/>
          </p:cNvSpPr>
          <p:nvPr>
            <p:ph type="title"/>
          </p:nvPr>
        </p:nvSpPr>
        <p:spPr>
          <a:xfrm>
            <a:off x="0" y="3402259"/>
            <a:ext cx="12192000" cy="663659"/>
          </a:xfrm>
        </p:spPr>
        <p:txBody>
          <a:bodyPr>
            <a:normAutofit/>
          </a:bodyPr>
          <a:lstStyle/>
          <a:p>
            <a:pPr algn="ctr"/>
            <a:r>
              <a:rPr lang="en-US" sz="2800" b="1" dirty="0">
                <a:solidFill>
                  <a:schemeClr val="bg1"/>
                </a:solidFill>
                <a:latin typeface="Century Gothic" panose="020B0502020202020204" pitchFamily="34" charset="0"/>
              </a:rPr>
              <a:t>SEKIAN, TERIMA KASIH</a:t>
            </a:r>
            <a:endParaRPr lang="en-MY" sz="2800" b="1" dirty="0">
              <a:solidFill>
                <a:schemeClr val="bg1"/>
              </a:solidFill>
              <a:latin typeface="Century Gothic" panose="020B0502020202020204" pitchFamily="34" charset="0"/>
            </a:endParaRPr>
          </a:p>
        </p:txBody>
      </p:sp>
      <p:grpSp>
        <p:nvGrpSpPr>
          <p:cNvPr id="17" name="Group 16"/>
          <p:cNvGrpSpPr/>
          <p:nvPr/>
        </p:nvGrpSpPr>
        <p:grpSpPr>
          <a:xfrm>
            <a:off x="-1" y="6334431"/>
            <a:ext cx="12192001" cy="383459"/>
            <a:chOff x="-1" y="6304935"/>
            <a:chExt cx="12182855" cy="383459"/>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t="32665" b="35324"/>
            <a:stretch/>
          </p:blipFill>
          <p:spPr>
            <a:xfrm>
              <a:off x="-1" y="6304935"/>
              <a:ext cx="12182855" cy="361337"/>
            </a:xfrm>
            <a:prstGeom prst="rect">
              <a:avLst/>
            </a:prstGeom>
          </p:spPr>
        </p:pic>
        <p:sp>
          <p:nvSpPr>
            <p:cNvPr id="21" name="Rectangle 20"/>
            <p:cNvSpPr/>
            <p:nvPr/>
          </p:nvSpPr>
          <p:spPr>
            <a:xfrm>
              <a:off x="9194132" y="6360797"/>
              <a:ext cx="28696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etsen One" panose="020108030300000D0203" pitchFamily="2" charset="0"/>
                  <a:ea typeface="+mn-ea"/>
                  <a:cs typeface="+mn-cs"/>
                </a:rPr>
                <a:t>PENERAJU PEMBELAJARAN SEPANJANG HAYAT</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026" y="6330420"/>
              <a:ext cx="1334064" cy="357974"/>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6110" y="579883"/>
            <a:ext cx="2779777" cy="2771768"/>
          </a:xfrm>
          <a:prstGeom prst="rect">
            <a:avLst/>
          </a:prstGeom>
        </p:spPr>
      </p:pic>
    </p:spTree>
    <p:extLst>
      <p:ext uri="{BB962C8B-B14F-4D97-AF65-F5344CB8AC3E}">
        <p14:creationId xmlns:p14="http://schemas.microsoft.com/office/powerpoint/2010/main" val="378056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5DBA1FA-ABD7-4005-89BC-38B0CF40596E}"/>
              </a:ext>
            </a:extLst>
          </p:cNvPr>
          <p:cNvGrpSpPr/>
          <p:nvPr/>
        </p:nvGrpSpPr>
        <p:grpSpPr>
          <a:xfrm>
            <a:off x="-11995" y="1"/>
            <a:ext cx="12203996" cy="6871877"/>
            <a:chOff x="-11995" y="1"/>
            <a:chExt cx="12203996" cy="6871877"/>
          </a:xfrm>
        </p:grpSpPr>
        <p:sp>
          <p:nvSpPr>
            <p:cNvPr id="22" name="Google Shape;1542;p167">
              <a:extLst>
                <a:ext uri="{FF2B5EF4-FFF2-40B4-BE49-F238E27FC236}">
                  <a16:creationId xmlns:a16="http://schemas.microsoft.com/office/drawing/2014/main" id="{F50EB476-5944-4F7C-B10B-9998C4F19F7A}"/>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23" name="Google Shape;1570;p167" descr="Logo, company name&#10;&#10;Description automatically generated">
              <a:extLst>
                <a:ext uri="{FF2B5EF4-FFF2-40B4-BE49-F238E27FC236}">
                  <a16:creationId xmlns:a16="http://schemas.microsoft.com/office/drawing/2014/main" id="{3350D322-2283-4C42-BA64-2DA1286D1359}"/>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24" name="Group 23">
              <a:extLst>
                <a:ext uri="{FF2B5EF4-FFF2-40B4-BE49-F238E27FC236}">
                  <a16:creationId xmlns:a16="http://schemas.microsoft.com/office/drawing/2014/main" id="{C7C3FBA9-3C5B-4A85-B148-2F484055CA3B}"/>
                </a:ext>
              </a:extLst>
            </p:cNvPr>
            <p:cNvGrpSpPr/>
            <p:nvPr/>
          </p:nvGrpSpPr>
          <p:grpSpPr>
            <a:xfrm>
              <a:off x="-11995" y="6043041"/>
              <a:ext cx="12203996" cy="828837"/>
              <a:chOff x="-11995" y="6043041"/>
              <a:chExt cx="12203996" cy="828837"/>
            </a:xfrm>
          </p:grpSpPr>
          <p:pic>
            <p:nvPicPr>
              <p:cNvPr id="25" name="Picture 24">
                <a:extLst>
                  <a:ext uri="{FF2B5EF4-FFF2-40B4-BE49-F238E27FC236}">
                    <a16:creationId xmlns:a16="http://schemas.microsoft.com/office/drawing/2014/main" id="{4CF9B892-7B89-4B5A-93C5-C09DF0A05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26" name="Group 25">
                <a:extLst>
                  <a:ext uri="{FF2B5EF4-FFF2-40B4-BE49-F238E27FC236}">
                    <a16:creationId xmlns:a16="http://schemas.microsoft.com/office/drawing/2014/main" id="{038F0F7B-577C-4DD1-885D-51BB5F7D148F}"/>
                  </a:ext>
                </a:extLst>
              </p:cNvPr>
              <p:cNvGrpSpPr/>
              <p:nvPr/>
            </p:nvGrpSpPr>
            <p:grpSpPr>
              <a:xfrm>
                <a:off x="1561739" y="6627845"/>
                <a:ext cx="3540864" cy="241516"/>
                <a:chOff x="1561739" y="6627845"/>
                <a:chExt cx="3540864" cy="241516"/>
              </a:xfrm>
            </p:grpSpPr>
            <p:pic>
              <p:nvPicPr>
                <p:cNvPr id="33" name="Google Shape;1546;p167">
                  <a:extLst>
                    <a:ext uri="{FF2B5EF4-FFF2-40B4-BE49-F238E27FC236}">
                      <a16:creationId xmlns:a16="http://schemas.microsoft.com/office/drawing/2014/main" id="{DEC1F2A4-A3E6-467A-8E75-AD3B2E5614FC}"/>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34" name="Google Shape;1547;p167">
                  <a:extLst>
                    <a:ext uri="{FF2B5EF4-FFF2-40B4-BE49-F238E27FC236}">
                      <a16:creationId xmlns:a16="http://schemas.microsoft.com/office/drawing/2014/main" id="{79599759-BB5B-45EC-B04C-6C9B0051A342}"/>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27" name="Google Shape;1548;p167">
                <a:extLst>
                  <a:ext uri="{FF2B5EF4-FFF2-40B4-BE49-F238E27FC236}">
                    <a16:creationId xmlns:a16="http://schemas.microsoft.com/office/drawing/2014/main" id="{9CECC0D0-C964-4197-A9B4-9E98EF5B41AF}"/>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30" name="Group 29">
                <a:extLst>
                  <a:ext uri="{FF2B5EF4-FFF2-40B4-BE49-F238E27FC236}">
                    <a16:creationId xmlns:a16="http://schemas.microsoft.com/office/drawing/2014/main" id="{38A112A0-D781-4ABB-980D-73D60D31F38C}"/>
                  </a:ext>
                </a:extLst>
              </p:cNvPr>
              <p:cNvGrpSpPr/>
              <p:nvPr/>
            </p:nvGrpSpPr>
            <p:grpSpPr>
              <a:xfrm>
                <a:off x="9555669" y="6135729"/>
                <a:ext cx="2002917" cy="620087"/>
                <a:chOff x="9693783" y="6029325"/>
                <a:chExt cx="2002917" cy="620087"/>
              </a:xfrm>
            </p:grpSpPr>
            <p:sp>
              <p:nvSpPr>
                <p:cNvPr id="31" name="Rectangle 30">
                  <a:extLst>
                    <a:ext uri="{FF2B5EF4-FFF2-40B4-BE49-F238E27FC236}">
                      <a16:creationId xmlns:a16="http://schemas.microsoft.com/office/drawing/2014/main" id="{CC6A83A8-C7A6-41DC-8705-9403D97C124F}"/>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10;&#10;Description automatically generated">
                  <a:extLst>
                    <a:ext uri="{FF2B5EF4-FFF2-40B4-BE49-F238E27FC236}">
                      <a16:creationId xmlns:a16="http://schemas.microsoft.com/office/drawing/2014/main" id="{69D6CE94-D0B5-4961-817D-771C724CF96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10" name="Rectangle 9">
            <a:extLst>
              <a:ext uri="{FF2B5EF4-FFF2-40B4-BE49-F238E27FC236}">
                <a16:creationId xmlns:a16="http://schemas.microsoft.com/office/drawing/2014/main" id="{A335CD06-422E-4C78-81E6-45F3A176E5D7}"/>
              </a:ext>
            </a:extLst>
          </p:cNvPr>
          <p:cNvSpPr/>
          <p:nvPr/>
        </p:nvSpPr>
        <p:spPr>
          <a:xfrm>
            <a:off x="0" y="88778"/>
            <a:ext cx="5619565" cy="3708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sp>
        <p:nvSpPr>
          <p:cNvPr id="12" name="Rectangle 11">
            <a:extLst>
              <a:ext uri="{FF2B5EF4-FFF2-40B4-BE49-F238E27FC236}">
                <a16:creationId xmlns:a16="http://schemas.microsoft.com/office/drawing/2014/main" id="{5DE2BAE1-8484-4D65-A5F9-C62A032585C9}"/>
              </a:ext>
            </a:extLst>
          </p:cNvPr>
          <p:cNvSpPr/>
          <p:nvPr/>
        </p:nvSpPr>
        <p:spPr>
          <a:xfrm>
            <a:off x="5758300" y="90917"/>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90F521D-3766-44F2-81F9-F9000888177A}"/>
              </a:ext>
            </a:extLst>
          </p:cNvPr>
          <p:cNvSpPr/>
          <p:nvPr/>
        </p:nvSpPr>
        <p:spPr>
          <a:xfrm>
            <a:off x="6096000" y="87642"/>
            <a:ext cx="232799"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A85F86-8F38-45E1-B865-5708FB5E16AB}"/>
              </a:ext>
            </a:extLst>
          </p:cNvPr>
          <p:cNvSpPr/>
          <p:nvPr/>
        </p:nvSpPr>
        <p:spPr>
          <a:xfrm>
            <a:off x="6433700" y="87642"/>
            <a:ext cx="232797" cy="36869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8" name="Google Shape;222;p44">
            <a:extLst>
              <a:ext uri="{FF2B5EF4-FFF2-40B4-BE49-F238E27FC236}">
                <a16:creationId xmlns:a16="http://schemas.microsoft.com/office/drawing/2014/main" id="{1B65007E-4905-4575-B207-F9B3DF5B9014}"/>
              </a:ext>
            </a:extLst>
          </p:cNvPr>
          <p:cNvGraphicFramePr/>
          <p:nvPr>
            <p:extLst>
              <p:ext uri="{D42A27DB-BD31-4B8C-83A1-F6EECF244321}">
                <p14:modId xmlns:p14="http://schemas.microsoft.com/office/powerpoint/2010/main" val="1068043185"/>
              </p:ext>
            </p:extLst>
          </p:nvPr>
        </p:nvGraphicFramePr>
        <p:xfrm>
          <a:off x="193226" y="1237129"/>
          <a:ext cx="11806511" cy="4966246"/>
        </p:xfrm>
        <a:graphic>
          <a:graphicData uri="http://schemas.openxmlformats.org/drawingml/2006/table">
            <a:tbl>
              <a:tblPr firstRow="1" bandRow="1">
                <a:noFill/>
              </a:tblPr>
              <a:tblGrid>
                <a:gridCol w="2806161">
                  <a:extLst>
                    <a:ext uri="{9D8B030D-6E8A-4147-A177-3AD203B41FA5}">
                      <a16:colId xmlns:a16="http://schemas.microsoft.com/office/drawing/2014/main" val="20000"/>
                    </a:ext>
                  </a:extLst>
                </a:gridCol>
                <a:gridCol w="1129346">
                  <a:extLst>
                    <a:ext uri="{9D8B030D-6E8A-4147-A177-3AD203B41FA5}">
                      <a16:colId xmlns:a16="http://schemas.microsoft.com/office/drawing/2014/main" val="20001"/>
                    </a:ext>
                  </a:extLst>
                </a:gridCol>
                <a:gridCol w="655917">
                  <a:extLst>
                    <a:ext uri="{9D8B030D-6E8A-4147-A177-3AD203B41FA5}">
                      <a16:colId xmlns:a16="http://schemas.microsoft.com/office/drawing/2014/main" val="20019"/>
                    </a:ext>
                  </a:extLst>
                </a:gridCol>
                <a:gridCol w="655917">
                  <a:extLst>
                    <a:ext uri="{9D8B030D-6E8A-4147-A177-3AD203B41FA5}">
                      <a16:colId xmlns:a16="http://schemas.microsoft.com/office/drawing/2014/main" val="20020"/>
                    </a:ext>
                  </a:extLst>
                </a:gridCol>
                <a:gridCol w="655917">
                  <a:extLst>
                    <a:ext uri="{9D8B030D-6E8A-4147-A177-3AD203B41FA5}">
                      <a16:colId xmlns:a16="http://schemas.microsoft.com/office/drawing/2014/main" val="20021"/>
                    </a:ext>
                  </a:extLst>
                </a:gridCol>
                <a:gridCol w="655917">
                  <a:extLst>
                    <a:ext uri="{9D8B030D-6E8A-4147-A177-3AD203B41FA5}">
                      <a16:colId xmlns:a16="http://schemas.microsoft.com/office/drawing/2014/main" val="20022"/>
                    </a:ext>
                  </a:extLst>
                </a:gridCol>
                <a:gridCol w="655917">
                  <a:extLst>
                    <a:ext uri="{9D8B030D-6E8A-4147-A177-3AD203B41FA5}">
                      <a16:colId xmlns:a16="http://schemas.microsoft.com/office/drawing/2014/main" val="20023"/>
                    </a:ext>
                  </a:extLst>
                </a:gridCol>
                <a:gridCol w="655917">
                  <a:extLst>
                    <a:ext uri="{9D8B030D-6E8A-4147-A177-3AD203B41FA5}">
                      <a16:colId xmlns:a16="http://schemas.microsoft.com/office/drawing/2014/main" val="20024"/>
                    </a:ext>
                  </a:extLst>
                </a:gridCol>
                <a:gridCol w="655917">
                  <a:extLst>
                    <a:ext uri="{9D8B030D-6E8A-4147-A177-3AD203B41FA5}">
                      <a16:colId xmlns:a16="http://schemas.microsoft.com/office/drawing/2014/main" val="20025"/>
                    </a:ext>
                  </a:extLst>
                </a:gridCol>
                <a:gridCol w="655917">
                  <a:extLst>
                    <a:ext uri="{9D8B030D-6E8A-4147-A177-3AD203B41FA5}">
                      <a16:colId xmlns:a16="http://schemas.microsoft.com/office/drawing/2014/main" val="20026"/>
                    </a:ext>
                  </a:extLst>
                </a:gridCol>
                <a:gridCol w="655917">
                  <a:extLst>
                    <a:ext uri="{9D8B030D-6E8A-4147-A177-3AD203B41FA5}">
                      <a16:colId xmlns:a16="http://schemas.microsoft.com/office/drawing/2014/main" val="245560035"/>
                    </a:ext>
                  </a:extLst>
                </a:gridCol>
                <a:gridCol w="655917">
                  <a:extLst>
                    <a:ext uri="{9D8B030D-6E8A-4147-A177-3AD203B41FA5}">
                      <a16:colId xmlns:a16="http://schemas.microsoft.com/office/drawing/2014/main" val="1626596590"/>
                    </a:ext>
                  </a:extLst>
                </a:gridCol>
                <a:gridCol w="655917">
                  <a:extLst>
                    <a:ext uri="{9D8B030D-6E8A-4147-A177-3AD203B41FA5}">
                      <a16:colId xmlns:a16="http://schemas.microsoft.com/office/drawing/2014/main" val="1567607653"/>
                    </a:ext>
                  </a:extLst>
                </a:gridCol>
                <a:gridCol w="655917">
                  <a:extLst>
                    <a:ext uri="{9D8B030D-6E8A-4147-A177-3AD203B41FA5}">
                      <a16:colId xmlns:a16="http://schemas.microsoft.com/office/drawing/2014/main" val="350253660"/>
                    </a:ext>
                  </a:extLst>
                </a:gridCol>
              </a:tblGrid>
              <a:tr h="385482">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FASA</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BULAN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gridSpan="12">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2022</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4764">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JAN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FEB</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MAR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APR</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MEI</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JUN</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JUL</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1" u="none" strike="noStrike" cap="none" dirty="0">
                          <a:solidFill>
                            <a:schemeClr val="bg1"/>
                          </a:solidFill>
                        </a:rPr>
                        <a:t>OGS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SEP</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OKT</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NOV</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b="1" u="none" strike="noStrike" cap="none" dirty="0">
                          <a:solidFill>
                            <a:schemeClr val="bg1"/>
                          </a:solidFill>
                        </a:rPr>
                        <a:t>DIS</a:t>
                      </a:r>
                      <a:endParaRPr sz="1000" b="1" u="none" strike="noStrike" cap="none" dirty="0">
                        <a:solidFill>
                          <a:schemeClr val="bg1"/>
                        </a:solidFill>
                      </a:endParaRPr>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D8A"/>
                    </a:solidFill>
                  </a:tcPr>
                </a:tc>
                <a:extLst>
                  <a:ext uri="{0D108BD9-81ED-4DB2-BD59-A6C34878D82A}">
                    <a16:rowId xmlns:a16="http://schemas.microsoft.com/office/drawing/2014/main" val="10001"/>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1</a:t>
                      </a:r>
                      <a:br>
                        <a:rPr lang="en-MY" sz="1000" u="none" strike="noStrike" cap="none" dirty="0"/>
                      </a:br>
                      <a:r>
                        <a:rPr lang="en-MY" sz="1000" u="none" strike="noStrike" cap="none" dirty="0" err="1"/>
                        <a:t>Perbincangan</a:t>
                      </a:r>
                      <a:r>
                        <a:rPr lang="en-MY" sz="1000" u="none" strike="noStrike" cap="none" dirty="0"/>
                        <a:t> &amp; </a:t>
                      </a:r>
                      <a:r>
                        <a:rPr lang="en-MY" sz="1000" u="none" strike="noStrike" cap="none" dirty="0" err="1"/>
                        <a:t>Perbentangan</a:t>
                      </a:r>
                      <a:r>
                        <a:rPr lang="en-MY" sz="1000" u="none" strike="noStrike" cap="none" dirty="0"/>
                        <a:t> </a:t>
                      </a:r>
                      <a:r>
                        <a:rPr lang="en-MY" sz="1000" u="none" strike="noStrike" cap="none" dirty="0" err="1"/>
                        <a:t>draf</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a:t>
                      </a:r>
                      <a:r>
                        <a:rPr lang="en-MY" sz="1000" u="none" strike="noStrike" cap="none" dirty="0" err="1"/>
                        <a:t>Strategik</a:t>
                      </a:r>
                      <a:r>
                        <a:rPr lang="en-MY" sz="1000" u="none" strike="noStrike" cap="none" dirty="0"/>
                        <a:t> </a:t>
                      </a:r>
                      <a:r>
                        <a:rPr lang="en-MY" sz="1000" u="none" strike="noStrike" cap="none" dirty="0" err="1"/>
                        <a:t>antara</a:t>
                      </a:r>
                      <a:r>
                        <a:rPr lang="en-MY" sz="1000" u="none" strike="noStrike" cap="none" dirty="0"/>
                        <a:t> UMP Advanced &amp; MUIP</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2</a:t>
                      </a:r>
                      <a:br>
                        <a:rPr lang="en-MY" sz="1000" u="none" strike="noStrike" cap="none" dirty="0"/>
                      </a:br>
                      <a:r>
                        <a:rPr lang="en-MY" sz="1000" u="none" strike="noStrike" cap="none" dirty="0" err="1"/>
                        <a:t>Penghantaran</a:t>
                      </a:r>
                      <a:r>
                        <a:rPr lang="en-MY" sz="1000" u="none" strike="noStrike" cap="none" dirty="0"/>
                        <a:t> </a:t>
                      </a:r>
                      <a:r>
                        <a:rPr lang="en-MY" sz="1000" u="none" strike="noStrike" cap="none" dirty="0" err="1"/>
                        <a:t>Kertas</a:t>
                      </a:r>
                      <a:r>
                        <a:rPr lang="en-MY" sz="1000" u="none" strike="noStrike" cap="none" dirty="0"/>
                        <a:t> </a:t>
                      </a:r>
                      <a:r>
                        <a:rPr lang="en-MY" sz="1000" u="none" strike="noStrike" cap="none" dirty="0" err="1"/>
                        <a:t>Kerja</a:t>
                      </a:r>
                      <a:r>
                        <a:rPr lang="en-MY" sz="1000" u="none" strike="noStrike" cap="none" dirty="0"/>
                        <a:t> yang </a:t>
                      </a:r>
                      <a:r>
                        <a:rPr lang="en-MY" sz="1000" u="none" strike="noStrike" cap="none" dirty="0" err="1"/>
                        <a:t>telah</a:t>
                      </a:r>
                      <a:r>
                        <a:rPr lang="en-MY" sz="1000" u="none" strike="noStrike" cap="none" dirty="0"/>
                        <a:t> </a:t>
                      </a:r>
                      <a:r>
                        <a:rPr lang="en-MY" sz="1000" u="none" strike="noStrike" cap="none" dirty="0" err="1"/>
                        <a:t>dikemaskini</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3</a:t>
                      </a:r>
                      <a:br>
                        <a:rPr lang="en-MY" sz="1000" u="none" strike="noStrike" cap="none" dirty="0"/>
                      </a:br>
                      <a:r>
                        <a:rPr lang="en-MY" sz="1000" u="none" strike="noStrike" cap="none" dirty="0"/>
                        <a:t>Keputusan Cadangan Kerjasama </a:t>
                      </a:r>
                      <a:r>
                        <a:rPr lang="en-MY" sz="1000" u="none" strike="noStrike" cap="none" dirty="0" err="1"/>
                        <a:t>Strategik</a:t>
                      </a:r>
                      <a:r>
                        <a:rPr lang="en-MY" sz="1000" u="none" strike="noStrike" cap="none" dirty="0"/>
                        <a:t>, </a:t>
                      </a:r>
                      <a:r>
                        <a:rPr lang="en-MY" sz="1000" u="none" strike="noStrike" cap="none" dirty="0" err="1"/>
                        <a:t>Perjanjian</a:t>
                      </a:r>
                      <a:r>
                        <a:rPr lang="en-MY" sz="1000" u="none" strike="noStrike" cap="none" dirty="0"/>
                        <a:t> </a:t>
                      </a:r>
                      <a:r>
                        <a:rPr lang="en-MY" sz="1000" u="none" strike="noStrike" cap="none" dirty="0" err="1"/>
                        <a:t>antara</a:t>
                      </a:r>
                      <a:r>
                        <a:rPr lang="en-MY" sz="1000" u="none" strike="noStrike" cap="none" dirty="0"/>
                        <a:t> UMP Advanced – MUIP</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2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4</a:t>
                      </a:r>
                      <a:br>
                        <a:rPr lang="en-MY" sz="1000" u="none" strike="noStrike" cap="none" dirty="0"/>
                      </a:br>
                      <a:r>
                        <a:rPr lang="en-MY" sz="1000" u="none" strike="noStrike" cap="none" dirty="0" err="1"/>
                        <a:t>Pelaksanaan</a:t>
                      </a:r>
                      <a:r>
                        <a:rPr lang="en-MY" sz="1000" u="none" strike="noStrike" cap="none" dirty="0"/>
                        <a:t> Program</a:t>
                      </a:r>
                      <a:endParaRPr sz="2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7 </a:t>
                      </a:r>
                      <a:r>
                        <a:rPr lang="en-MY" sz="1000" u="none" strike="noStrike" cap="none" dirty="0" err="1"/>
                        <a:t>Bulan</a:t>
                      </a:r>
                      <a:endParaRPr sz="8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FASA 5</a:t>
                      </a:r>
                      <a:br>
                        <a:rPr lang="en-MY" sz="1000" u="none" strike="noStrike" cap="none" dirty="0"/>
                      </a:br>
                      <a:r>
                        <a:rPr lang="en-MY" sz="1000" u="none" strike="noStrike" cap="none" dirty="0" err="1"/>
                        <a:t>Pelaporan</a:t>
                      </a:r>
                      <a:r>
                        <a:rPr lang="en-MY" sz="1000" u="none" strike="noStrike" cap="none" dirty="0"/>
                        <a:t> </a:t>
                      </a:r>
                      <a:r>
                        <a:rPr lang="en-MY" sz="1000" u="none" strike="noStrike" cap="none" dirty="0" err="1"/>
                        <a:t>Pencapaian</a:t>
                      </a:r>
                      <a:r>
                        <a:rPr lang="en-MY" sz="1000" u="none" strike="noStrike" cap="none" dirty="0"/>
                        <a:t> Program</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u="none" strike="noStrike" cap="none" dirty="0"/>
                        <a:t>1 </a:t>
                      </a:r>
                      <a:r>
                        <a:rPr lang="en-MY" sz="1000" u="none" strike="noStrike" cap="none" dirty="0" err="1"/>
                        <a:t>Bulan</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701000">
                <a:tc>
                  <a:txBody>
                    <a:bodyPr/>
                    <a:lstStyle/>
                    <a:p>
                      <a:pPr marL="0" marR="0" lvl="0" indent="0" algn="l" rtl="0">
                        <a:lnSpc>
                          <a:spcPct val="100000"/>
                        </a:lnSpc>
                        <a:spcBef>
                          <a:spcPts val="0"/>
                        </a:spcBef>
                        <a:spcAft>
                          <a:spcPts val="0"/>
                        </a:spcAft>
                        <a:buClr>
                          <a:srgbClr val="000000"/>
                        </a:buClr>
                        <a:buSzPts val="800"/>
                        <a:buFont typeface="Arial"/>
                        <a:buNone/>
                      </a:pPr>
                      <a:r>
                        <a:rPr lang="en-MY" sz="1000" b="1" u="none" strike="noStrike" cap="none" dirty="0"/>
                        <a:t>JUMLAH</a:t>
                      </a: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MY" sz="1000" b="0" u="none" strike="noStrike" cap="none" dirty="0"/>
                        <a:t>12 </a:t>
                      </a:r>
                      <a:r>
                        <a:rPr lang="en-MY" sz="1000" b="0" u="none" strike="noStrike" cap="none" dirty="0" err="1"/>
                        <a:t>Bulan</a:t>
                      </a:r>
                      <a:endParaRPr sz="9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dirty="0"/>
                    </a:p>
                  </a:txBody>
                  <a:tcPr marL="91400" marR="91400" marT="45700" marB="457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29" name="Rectangle 28">
            <a:extLst>
              <a:ext uri="{FF2B5EF4-FFF2-40B4-BE49-F238E27FC236}">
                <a16:creationId xmlns:a16="http://schemas.microsoft.com/office/drawing/2014/main" id="{71AF0400-3A4B-48A3-A066-196ED3A6A619}"/>
              </a:ext>
            </a:extLst>
          </p:cNvPr>
          <p:cNvSpPr/>
          <p:nvPr/>
        </p:nvSpPr>
        <p:spPr>
          <a:xfrm>
            <a:off x="2930153" y="647379"/>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latin typeface="Arial" panose="020B0604020202020204" pitchFamily="34" charset="0"/>
                <a:ea typeface="Calibri" panose="020F0502020204030204" pitchFamily="34" charset="0"/>
                <a:cs typeface="Arial" panose="020B0604020202020204" pitchFamily="34" charset="0"/>
              </a:rPr>
              <a:t>TIMELINE BAGI LATIHAN KEMAHIRAN ASNAF TRAIN &amp; PLACE - MUIP</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023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190F908-8BD4-478F-B68D-D48D8E4C8570}"/>
              </a:ext>
            </a:extLst>
          </p:cNvPr>
          <p:cNvGrpSpPr/>
          <p:nvPr/>
        </p:nvGrpSpPr>
        <p:grpSpPr>
          <a:xfrm>
            <a:off x="-11995" y="1"/>
            <a:ext cx="12203996" cy="6871877"/>
            <a:chOff x="-11995" y="1"/>
            <a:chExt cx="12203996" cy="6871877"/>
          </a:xfrm>
        </p:grpSpPr>
        <p:sp>
          <p:nvSpPr>
            <p:cNvPr id="41" name="Google Shape;1542;p167">
              <a:extLst>
                <a:ext uri="{FF2B5EF4-FFF2-40B4-BE49-F238E27FC236}">
                  <a16:creationId xmlns:a16="http://schemas.microsoft.com/office/drawing/2014/main" id="{72FF7375-A328-43CD-AD97-0594FDDDAD1B}"/>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42" name="Google Shape;1570;p167" descr="Logo, company name&#10;&#10;Description automatically generated">
              <a:extLst>
                <a:ext uri="{FF2B5EF4-FFF2-40B4-BE49-F238E27FC236}">
                  <a16:creationId xmlns:a16="http://schemas.microsoft.com/office/drawing/2014/main" id="{36303B1F-2B46-44DF-BE84-935B9C8B43C3}"/>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3" name="Group 42">
              <a:extLst>
                <a:ext uri="{FF2B5EF4-FFF2-40B4-BE49-F238E27FC236}">
                  <a16:creationId xmlns:a16="http://schemas.microsoft.com/office/drawing/2014/main" id="{FE116849-41C5-42AB-9A9A-A717654B3DB6}"/>
                </a:ext>
              </a:extLst>
            </p:cNvPr>
            <p:cNvGrpSpPr/>
            <p:nvPr/>
          </p:nvGrpSpPr>
          <p:grpSpPr>
            <a:xfrm>
              <a:off x="-11995" y="6043041"/>
              <a:ext cx="12203996" cy="828837"/>
              <a:chOff x="-11995" y="6043041"/>
              <a:chExt cx="12203996" cy="828837"/>
            </a:xfrm>
          </p:grpSpPr>
          <p:pic>
            <p:nvPicPr>
              <p:cNvPr id="44" name="Picture 43">
                <a:extLst>
                  <a:ext uri="{FF2B5EF4-FFF2-40B4-BE49-F238E27FC236}">
                    <a16:creationId xmlns:a16="http://schemas.microsoft.com/office/drawing/2014/main" id="{689CB50A-32DD-4C73-9024-3B083DAD0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5" name="Group 44">
                <a:extLst>
                  <a:ext uri="{FF2B5EF4-FFF2-40B4-BE49-F238E27FC236}">
                    <a16:creationId xmlns:a16="http://schemas.microsoft.com/office/drawing/2014/main" id="{C172807E-2C82-483B-A82A-161D81F5DF41}"/>
                  </a:ext>
                </a:extLst>
              </p:cNvPr>
              <p:cNvGrpSpPr/>
              <p:nvPr/>
            </p:nvGrpSpPr>
            <p:grpSpPr>
              <a:xfrm>
                <a:off x="1561739" y="6627845"/>
                <a:ext cx="3540864" cy="241516"/>
                <a:chOff x="1561739" y="6627845"/>
                <a:chExt cx="3540864" cy="241516"/>
              </a:xfrm>
            </p:grpSpPr>
            <p:pic>
              <p:nvPicPr>
                <p:cNvPr id="50" name="Google Shape;1546;p167">
                  <a:extLst>
                    <a:ext uri="{FF2B5EF4-FFF2-40B4-BE49-F238E27FC236}">
                      <a16:creationId xmlns:a16="http://schemas.microsoft.com/office/drawing/2014/main" id="{A565C0F2-F8E7-4ED3-8652-203B6F0FEF07}"/>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51" name="Google Shape;1547;p167">
                  <a:extLst>
                    <a:ext uri="{FF2B5EF4-FFF2-40B4-BE49-F238E27FC236}">
                      <a16:creationId xmlns:a16="http://schemas.microsoft.com/office/drawing/2014/main" id="{7888C0E9-322B-435C-8EAB-B809CC86DEEA}"/>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6" name="Google Shape;1548;p167">
                <a:extLst>
                  <a:ext uri="{FF2B5EF4-FFF2-40B4-BE49-F238E27FC236}">
                    <a16:creationId xmlns:a16="http://schemas.microsoft.com/office/drawing/2014/main" id="{48EEF09B-DE12-4CC5-A819-E189C1151F07}"/>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7" name="Group 46">
                <a:extLst>
                  <a:ext uri="{FF2B5EF4-FFF2-40B4-BE49-F238E27FC236}">
                    <a16:creationId xmlns:a16="http://schemas.microsoft.com/office/drawing/2014/main" id="{2DE7993A-6A0B-47A0-9625-47E52C8B64C3}"/>
                  </a:ext>
                </a:extLst>
              </p:cNvPr>
              <p:cNvGrpSpPr/>
              <p:nvPr/>
            </p:nvGrpSpPr>
            <p:grpSpPr>
              <a:xfrm>
                <a:off x="9555669" y="6135729"/>
                <a:ext cx="2002917" cy="620087"/>
                <a:chOff x="9693783" y="6029325"/>
                <a:chExt cx="2002917" cy="620087"/>
              </a:xfrm>
            </p:grpSpPr>
            <p:sp>
              <p:nvSpPr>
                <p:cNvPr id="48" name="Rectangle 47">
                  <a:extLst>
                    <a:ext uri="{FF2B5EF4-FFF2-40B4-BE49-F238E27FC236}">
                      <a16:creationId xmlns:a16="http://schemas.microsoft.com/office/drawing/2014/main" id="{22DCBB2F-00EE-4DC7-BCCB-AF1F8BC15435}"/>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picture containing text&#10;&#10;Description automatically generated">
                  <a:extLst>
                    <a:ext uri="{FF2B5EF4-FFF2-40B4-BE49-F238E27FC236}">
                      <a16:creationId xmlns:a16="http://schemas.microsoft.com/office/drawing/2014/main" id="{A077C188-50BF-48A0-AE71-441DB9FC808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2</a:t>
            </a:r>
            <a:endParaRPr lang="en-MY" dirty="0"/>
          </a:p>
        </p:txBody>
      </p:sp>
      <p:grpSp>
        <p:nvGrpSpPr>
          <p:cNvPr id="3" name="Group 2">
            <a:extLst>
              <a:ext uri="{FF2B5EF4-FFF2-40B4-BE49-F238E27FC236}">
                <a16:creationId xmlns:a16="http://schemas.microsoft.com/office/drawing/2014/main" id="{B214752E-0D36-4DB1-9279-CB0858942AF4}"/>
              </a:ext>
            </a:extLst>
          </p:cNvPr>
          <p:cNvGrpSpPr/>
          <p:nvPr/>
        </p:nvGrpSpPr>
        <p:grpSpPr>
          <a:xfrm>
            <a:off x="705319" y="1673468"/>
            <a:ext cx="10890030" cy="3866712"/>
            <a:chOff x="695794" y="1721093"/>
            <a:chExt cx="10890030" cy="3866712"/>
          </a:xfrm>
        </p:grpSpPr>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211408" y="2170360"/>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68098" y="2113847"/>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318395" y="2116752"/>
              <a:ext cx="1125806" cy="1215808"/>
            </a:xfrm>
            <a:prstGeom prst="rect">
              <a:avLst/>
            </a:prstGeom>
          </p:spPr>
        </p:pic>
        <p:grpSp>
          <p:nvGrpSpPr>
            <p:cNvPr id="26" name="Group 25">
              <a:extLst>
                <a:ext uri="{FF2B5EF4-FFF2-40B4-BE49-F238E27FC236}">
                  <a16:creationId xmlns:a16="http://schemas.microsoft.com/office/drawing/2014/main" id="{294B03FB-46E7-4334-A1A4-221A7B49856D}"/>
                </a:ext>
              </a:extLst>
            </p:cNvPr>
            <p:cNvGrpSpPr/>
            <p:nvPr/>
          </p:nvGrpSpPr>
          <p:grpSpPr>
            <a:xfrm>
              <a:off x="695794" y="1743680"/>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111209" y="1740143"/>
              <a:ext cx="0" cy="3847662"/>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600865" y="1721093"/>
              <a:ext cx="0" cy="3847662"/>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695794" y="3400009"/>
              <a:ext cx="2364507" cy="1458669"/>
            </a:xfrm>
            <a:prstGeom prst="rect">
              <a:avLst/>
            </a:prstGeom>
            <a:noFill/>
          </p:spPr>
          <p:txBody>
            <a:bodyPr wrap="square" rtlCol="0">
              <a:spAutoFit/>
            </a:bodyPr>
            <a:lstStyle/>
            <a:p>
              <a:pPr>
                <a:lnSpc>
                  <a:spcPct val="107000"/>
                </a:lnSpc>
                <a:spcAft>
                  <a:spcPts val="0"/>
                </a:spcAft>
              </a:pPr>
              <a:r>
                <a:rPr lang="en-US" sz="1400" b="1" dirty="0">
                  <a:solidFill>
                    <a:srgbClr val="1E879D"/>
                  </a:solidFill>
                  <a:effectLst/>
                  <a:latin typeface="Arial" panose="020B0604020202020204" pitchFamily="34" charset="0"/>
                  <a:cs typeface="Arial" panose="020B0604020202020204" pitchFamily="34" charset="0"/>
                </a:rPr>
                <a:t>KERJASAMA STRATEGIK </a:t>
              </a:r>
            </a:p>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UMP – MAJLIS AGAMA ISLAM NEGERI-NEGERI UNTUK TUJUAN PENDANAAN </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384851" y="3385287"/>
              <a:ext cx="1949386" cy="441468"/>
            </a:xfrm>
            <a:prstGeom prst="rect">
              <a:avLst/>
            </a:prstGeom>
            <a:noFill/>
          </p:spPr>
          <p:txBody>
            <a:bodyPr wrap="square" rtlCol="0">
              <a:spAutoFit/>
            </a:bodyPr>
            <a:lstStyle/>
            <a:p>
              <a:pPr marL="176213" marR="0" lvl="0" indent="-17621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dirty="0" err="1">
                  <a:solidFill>
                    <a:schemeClr val="tx1"/>
                  </a:solidFill>
                  <a:effectLst/>
                  <a:latin typeface="Arial" panose="020B0604020202020204" pitchFamily="34" charset="0"/>
                  <a:cs typeface="Arial" panose="020B0604020202020204" pitchFamily="34" charset="0"/>
                </a:rPr>
                <a:t>Jabatan</a:t>
              </a:r>
              <a:r>
                <a:rPr lang="en-US" sz="1100" dirty="0">
                  <a:solidFill>
                    <a:schemeClr val="tx1"/>
                  </a:solidFill>
                  <a:effectLst/>
                  <a:latin typeface="Arial" panose="020B0604020202020204" pitchFamily="34" charset="0"/>
                  <a:cs typeface="Arial" panose="020B0604020202020204" pitchFamily="34" charset="0"/>
                </a:rPr>
                <a:t> </a:t>
              </a:r>
              <a:r>
                <a:rPr lang="en-US" sz="1100" dirty="0" err="1">
                  <a:solidFill>
                    <a:schemeClr val="tx1"/>
                  </a:solidFill>
                  <a:effectLst/>
                  <a:latin typeface="Arial" panose="020B0604020202020204" pitchFamily="34" charset="0"/>
                  <a:cs typeface="Arial" panose="020B0604020202020204" pitchFamily="34" charset="0"/>
                </a:rPr>
                <a:t>Kewangan</a:t>
              </a:r>
              <a:r>
                <a:rPr lang="en-US" sz="1100" dirty="0">
                  <a:solidFill>
                    <a:schemeClr val="tx1"/>
                  </a:solidFill>
                  <a:effectLst/>
                  <a:latin typeface="Arial" panose="020B0604020202020204" pitchFamily="34" charset="0"/>
                  <a:cs typeface="Arial" panose="020B0604020202020204" pitchFamily="34" charset="0"/>
                </a:rPr>
                <a:t> dan </a:t>
              </a:r>
              <a:r>
                <a:rPr lang="en-US" sz="1100" dirty="0" err="1">
                  <a:solidFill>
                    <a:schemeClr val="tx1"/>
                  </a:solidFill>
                  <a:effectLst/>
                  <a:latin typeface="Arial" panose="020B0604020202020204" pitchFamily="34" charset="0"/>
                  <a:cs typeface="Arial" panose="020B0604020202020204" pitchFamily="34" charset="0"/>
                </a:rPr>
                <a:t>Pelaburan</a:t>
              </a:r>
              <a:endParaRPr lang="en-MY" sz="1100" dirty="0">
                <a:solidFill>
                  <a:schemeClr val="tx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CDAE922-5F38-4478-A4E4-423B6FBD9B84}"/>
                </a:ext>
              </a:extLst>
            </p:cNvPr>
            <p:cNvSpPr txBox="1"/>
            <p:nvPr/>
          </p:nvSpPr>
          <p:spPr>
            <a:xfrm>
              <a:off x="5667190" y="3326224"/>
              <a:ext cx="5918634" cy="260328"/>
            </a:xfrm>
            <a:prstGeom prst="rect">
              <a:avLst/>
            </a:prstGeom>
            <a:noFill/>
          </p:spPr>
          <p:txBody>
            <a:bodyPr wrap="square" rtlCol="0">
              <a:spAutoFit/>
            </a:bodyPr>
            <a:lstStyle/>
            <a:p>
              <a:pPr marL="176213" lvl="0" indent="-176213" algn="just">
                <a:lnSpc>
                  <a:spcPct val="107000"/>
                </a:lnSpc>
                <a:spcAft>
                  <a:spcPts val="800"/>
                </a:spcAft>
                <a:buFont typeface="+mj-lt"/>
                <a:buAutoNum type="arabicPeriod"/>
              </a:pPr>
              <a:endParaRPr lang="en-US"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43F32E5C-3C91-4082-A747-45C51030DE93}"/>
                </a:ext>
              </a:extLst>
            </p:cNvPr>
            <p:cNvSpPr txBox="1"/>
            <p:nvPr/>
          </p:nvSpPr>
          <p:spPr>
            <a:xfrm>
              <a:off x="695794" y="4826904"/>
              <a:ext cx="2363645" cy="260328"/>
            </a:xfrm>
            <a:prstGeom prst="rect">
              <a:avLst/>
            </a:prstGeom>
            <a:noFill/>
          </p:spPr>
          <p:txBody>
            <a:bodyPr wrap="square" rtlCol="0">
              <a:spAutoFit/>
            </a:bodyPr>
            <a:lstStyle/>
            <a:p>
              <a:pPr marL="228600" lvl="0" indent="-228600">
                <a:lnSpc>
                  <a:spcPct val="107000"/>
                </a:lnSpc>
                <a:spcAft>
                  <a:spcPts val="0"/>
                </a:spcAft>
                <a:buFont typeface="+mj-lt"/>
                <a:buAutoNum type="alphaLcParenR"/>
              </a:pPr>
              <a:r>
                <a:rPr lang="en-US" sz="1100" dirty="0" err="1">
                  <a:effectLst/>
                  <a:latin typeface="Arial" panose="020B0604020202020204" pitchFamily="34" charset="0"/>
                  <a:cs typeface="Arial" panose="020B0604020202020204" pitchFamily="34" charset="0"/>
                </a:rPr>
                <a:t>Pembiayaan</a:t>
              </a:r>
              <a:r>
                <a:rPr lang="en-US" sz="1100" dirty="0">
                  <a:effectLst/>
                  <a:latin typeface="Arial" panose="020B0604020202020204" pitchFamily="34" charset="0"/>
                  <a:cs typeface="Arial" panose="020B0604020202020204" pitchFamily="34" charset="0"/>
                </a:rPr>
                <a:t> </a:t>
              </a:r>
              <a:r>
                <a:rPr lang="en-US" sz="1100" dirty="0" err="1">
                  <a:effectLst/>
                  <a:latin typeface="Arial" panose="020B0604020202020204" pitchFamily="34" charset="0"/>
                  <a:cs typeface="Arial" panose="020B0604020202020204" pitchFamily="34" charset="0"/>
                </a:rPr>
                <a:t>Pelajar</a:t>
              </a:r>
              <a:r>
                <a:rPr lang="en-US" sz="1100" dirty="0">
                  <a:effectLst/>
                  <a:latin typeface="Arial" panose="020B0604020202020204" pitchFamily="34" charset="0"/>
                  <a:cs typeface="Arial" panose="020B0604020202020204" pitchFamily="34" charset="0"/>
                </a:rPr>
                <a:t> MUST</a:t>
              </a:r>
              <a:endParaRPr lang="en-US" sz="1100" b="0" dirty="0">
                <a:effectLst/>
                <a:latin typeface="Arial" panose="020B060402020202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B45AF1B-88D8-4EB5-814D-BA54E8DCB532}"/>
                </a:ext>
              </a:extLst>
            </p:cNvPr>
            <p:cNvSpPr txBox="1"/>
            <p:nvPr/>
          </p:nvSpPr>
          <p:spPr>
            <a:xfrm>
              <a:off x="5667189" y="3385287"/>
              <a:ext cx="5918631" cy="854465"/>
            </a:xfrm>
            <a:prstGeom prst="rect">
              <a:avLst/>
            </a:prstGeom>
            <a:noFill/>
          </p:spPr>
          <p:txBody>
            <a:bodyPr wrap="square" rtlCol="0">
              <a:spAutoFit/>
            </a:bodyPr>
            <a:lstStyle/>
            <a:p>
              <a:pPr marL="342900" marR="0" lvl="0" indent="-342900" algn="just" hangingPunct="0">
                <a:lnSpc>
                  <a:spcPct val="115000"/>
                </a:lnSpc>
                <a:spcBef>
                  <a:spcPts val="0"/>
                </a:spcBef>
                <a:spcAft>
                  <a:spcPts val="0"/>
                </a:spcAft>
                <a:buFont typeface="+mj-lt"/>
                <a:buAutoNum type="arabi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Daripada maklum balas borang kaji Selidik yang diedarkan kepada 482 pelajar, seramai 163 orang telah memberikan maklum balas.</a:t>
              </a:r>
            </a:p>
            <a:p>
              <a:pPr marL="342900" marR="0" lvl="0" indent="-342900" algn="just" hangingPunct="0">
                <a:lnSpc>
                  <a:spcPct val="115000"/>
                </a:lnSpc>
                <a:spcBef>
                  <a:spcPts val="0"/>
                </a:spcBef>
                <a:spcAft>
                  <a:spcPts val="0"/>
                </a:spcAft>
                <a:buFont typeface="+mj-lt"/>
                <a:buAutoNum type="arabicPeriod"/>
                <a:tabLst>
                  <a:tab pos="241935"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hangingPunct="0">
                <a:lnSpc>
                  <a:spcPct val="115000"/>
                </a:lnSpc>
                <a:spcBef>
                  <a:spcPts val="0"/>
                </a:spcBef>
                <a:spcAft>
                  <a:spcPts val="0"/>
                </a:spcAft>
                <a:buFont typeface="+mj-lt"/>
                <a:buAutoNum type="arabicPeriod"/>
                <a:tabLst>
                  <a:tab pos="241935"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Senarai pelajar tersebut telah dikemukan kepada 9 Majlis Agama Islam Negeri berikut:</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p:txBody>
        </p:sp>
      </p:grpSp>
      <p:grpSp>
        <p:nvGrpSpPr>
          <p:cNvPr id="30" name="Group 29">
            <a:extLst>
              <a:ext uri="{FF2B5EF4-FFF2-40B4-BE49-F238E27FC236}">
                <a16:creationId xmlns:a16="http://schemas.microsoft.com/office/drawing/2014/main" id="{77F43D94-7008-4ECE-99DC-587404B887FC}"/>
              </a:ext>
            </a:extLst>
          </p:cNvPr>
          <p:cNvGrpSpPr/>
          <p:nvPr/>
        </p:nvGrpSpPr>
        <p:grpSpPr>
          <a:xfrm>
            <a:off x="1" y="87642"/>
            <a:ext cx="4705350" cy="371967"/>
            <a:chOff x="1" y="87642"/>
            <a:chExt cx="4705350" cy="371967"/>
          </a:xfrm>
          <a:solidFill>
            <a:srgbClr val="203864"/>
          </a:solidFill>
        </p:grpSpPr>
        <p:sp>
          <p:nvSpPr>
            <p:cNvPr id="31" name="Rectangle 30">
              <a:extLst>
                <a:ext uri="{FF2B5EF4-FFF2-40B4-BE49-F238E27FC236}">
                  <a16:creationId xmlns:a16="http://schemas.microsoft.com/office/drawing/2014/main" id="{2ECF76E2-03B3-44DF-84CE-BC9A8DE41812}"/>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4" name="Group 33">
              <a:extLst>
                <a:ext uri="{FF2B5EF4-FFF2-40B4-BE49-F238E27FC236}">
                  <a16:creationId xmlns:a16="http://schemas.microsoft.com/office/drawing/2014/main" id="{8928A000-6102-4ACB-8150-8166D876B17C}"/>
                </a:ext>
              </a:extLst>
            </p:cNvPr>
            <p:cNvGrpSpPr/>
            <p:nvPr/>
          </p:nvGrpSpPr>
          <p:grpSpPr>
            <a:xfrm>
              <a:off x="4402775" y="87642"/>
              <a:ext cx="302576" cy="371967"/>
              <a:chOff x="4459924" y="87642"/>
              <a:chExt cx="479441" cy="371967"/>
            </a:xfrm>
            <a:grpFill/>
          </p:grpSpPr>
          <p:sp>
            <p:nvSpPr>
              <p:cNvPr id="36" name="Rectangle 35">
                <a:extLst>
                  <a:ext uri="{FF2B5EF4-FFF2-40B4-BE49-F238E27FC236}">
                    <a16:creationId xmlns:a16="http://schemas.microsoft.com/office/drawing/2014/main" id="{66322720-3CC9-486D-A135-FB55234032CE}"/>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AC62C16-D128-426A-B65B-99569B4F9ED0}"/>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1B402BE-CE2F-4C90-8987-E78231559762}"/>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86450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922CC96-6668-4823-8772-D8BD13411ABC}"/>
              </a:ext>
            </a:extLst>
          </p:cNvPr>
          <p:cNvGrpSpPr/>
          <p:nvPr/>
        </p:nvGrpSpPr>
        <p:grpSpPr>
          <a:xfrm>
            <a:off x="-11995" y="-12525"/>
            <a:ext cx="12203996" cy="6871877"/>
            <a:chOff x="-11995" y="1"/>
            <a:chExt cx="12203996" cy="6871877"/>
          </a:xfrm>
        </p:grpSpPr>
        <p:sp>
          <p:nvSpPr>
            <p:cNvPr id="34" name="Google Shape;1542;p167">
              <a:extLst>
                <a:ext uri="{FF2B5EF4-FFF2-40B4-BE49-F238E27FC236}">
                  <a16:creationId xmlns:a16="http://schemas.microsoft.com/office/drawing/2014/main" id="{E73173AE-5868-4832-8C64-6DBAE6B23FA0}"/>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6" name="Google Shape;1570;p167" descr="Logo, company name&#10;&#10;Description automatically generated">
              <a:extLst>
                <a:ext uri="{FF2B5EF4-FFF2-40B4-BE49-F238E27FC236}">
                  <a16:creationId xmlns:a16="http://schemas.microsoft.com/office/drawing/2014/main" id="{F3EACA46-E9E3-4EC2-A0F0-EE35EEBE2170}"/>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38" name="Group 37">
              <a:extLst>
                <a:ext uri="{FF2B5EF4-FFF2-40B4-BE49-F238E27FC236}">
                  <a16:creationId xmlns:a16="http://schemas.microsoft.com/office/drawing/2014/main" id="{84E9BA82-4FE1-42AA-94C0-A17B0FD4AEFE}"/>
                </a:ext>
              </a:extLst>
            </p:cNvPr>
            <p:cNvGrpSpPr/>
            <p:nvPr/>
          </p:nvGrpSpPr>
          <p:grpSpPr>
            <a:xfrm>
              <a:off x="-11995" y="6043041"/>
              <a:ext cx="12203996" cy="828837"/>
              <a:chOff x="-11995" y="6043041"/>
              <a:chExt cx="12203996" cy="828837"/>
            </a:xfrm>
          </p:grpSpPr>
          <p:pic>
            <p:nvPicPr>
              <p:cNvPr id="39" name="Picture 38">
                <a:extLst>
                  <a:ext uri="{FF2B5EF4-FFF2-40B4-BE49-F238E27FC236}">
                    <a16:creationId xmlns:a16="http://schemas.microsoft.com/office/drawing/2014/main" id="{4CC95B93-B8DE-4C2F-838A-0ED979D07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0" name="Group 39">
                <a:extLst>
                  <a:ext uri="{FF2B5EF4-FFF2-40B4-BE49-F238E27FC236}">
                    <a16:creationId xmlns:a16="http://schemas.microsoft.com/office/drawing/2014/main" id="{B3E44536-B74B-4313-A208-614CB2847A35}"/>
                  </a:ext>
                </a:extLst>
              </p:cNvPr>
              <p:cNvGrpSpPr/>
              <p:nvPr/>
            </p:nvGrpSpPr>
            <p:grpSpPr>
              <a:xfrm>
                <a:off x="1561739" y="6627845"/>
                <a:ext cx="3540864" cy="241516"/>
                <a:chOff x="1561739" y="6627845"/>
                <a:chExt cx="3540864" cy="241516"/>
              </a:xfrm>
            </p:grpSpPr>
            <p:pic>
              <p:nvPicPr>
                <p:cNvPr id="45" name="Google Shape;1546;p167">
                  <a:extLst>
                    <a:ext uri="{FF2B5EF4-FFF2-40B4-BE49-F238E27FC236}">
                      <a16:creationId xmlns:a16="http://schemas.microsoft.com/office/drawing/2014/main" id="{858D6327-25A5-47CA-8FE1-C86195ED73E5}"/>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6" name="Google Shape;1547;p167">
                  <a:extLst>
                    <a:ext uri="{FF2B5EF4-FFF2-40B4-BE49-F238E27FC236}">
                      <a16:creationId xmlns:a16="http://schemas.microsoft.com/office/drawing/2014/main" id="{A2E4A76F-7B15-45CF-8BEA-F52605157EF9}"/>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1" name="Google Shape;1548;p167">
                <a:extLst>
                  <a:ext uri="{FF2B5EF4-FFF2-40B4-BE49-F238E27FC236}">
                    <a16:creationId xmlns:a16="http://schemas.microsoft.com/office/drawing/2014/main" id="{20ED50A1-EB83-428E-A2A4-C8A5D197EE86}"/>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2" name="Group 41">
                <a:extLst>
                  <a:ext uri="{FF2B5EF4-FFF2-40B4-BE49-F238E27FC236}">
                    <a16:creationId xmlns:a16="http://schemas.microsoft.com/office/drawing/2014/main" id="{444FC2E3-6536-4FE6-99E3-8B0F7BC83715}"/>
                  </a:ext>
                </a:extLst>
              </p:cNvPr>
              <p:cNvGrpSpPr/>
              <p:nvPr/>
            </p:nvGrpSpPr>
            <p:grpSpPr>
              <a:xfrm>
                <a:off x="9555669" y="6135729"/>
                <a:ext cx="2002917" cy="620087"/>
                <a:chOff x="9693783" y="6029325"/>
                <a:chExt cx="2002917" cy="620087"/>
              </a:xfrm>
            </p:grpSpPr>
            <p:sp>
              <p:nvSpPr>
                <p:cNvPr id="43" name="Rectangle 42">
                  <a:extLst>
                    <a:ext uri="{FF2B5EF4-FFF2-40B4-BE49-F238E27FC236}">
                      <a16:creationId xmlns:a16="http://schemas.microsoft.com/office/drawing/2014/main" id="{04911FD1-02FC-4D7E-978F-CA2097C0BE0D}"/>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text&#10;&#10;Description automatically generated">
                  <a:extLst>
                    <a:ext uri="{FF2B5EF4-FFF2-40B4-BE49-F238E27FC236}">
                      <a16:creationId xmlns:a16="http://schemas.microsoft.com/office/drawing/2014/main" id="{47CE8C13-7A83-4A02-B434-F8175384F38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59008" y="1555950"/>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615698" y="1499437"/>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65995" y="1502342"/>
            <a:ext cx="1125806" cy="1215808"/>
          </a:xfrm>
          <a:prstGeom prst="rect">
            <a:avLst/>
          </a:prstGeom>
        </p:spPr>
      </p:pic>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2</a:t>
            </a:r>
            <a:endParaRPr lang="en-MY" dirty="0"/>
          </a:p>
        </p:txBody>
      </p:sp>
      <p:grpSp>
        <p:nvGrpSpPr>
          <p:cNvPr id="26" name="Group 25">
            <a:extLst>
              <a:ext uri="{FF2B5EF4-FFF2-40B4-BE49-F238E27FC236}">
                <a16:creationId xmlns:a16="http://schemas.microsoft.com/office/drawing/2014/main" id="{294B03FB-46E7-4334-A1A4-221A7B49856D}"/>
              </a:ext>
            </a:extLst>
          </p:cNvPr>
          <p:cNvGrpSpPr/>
          <p:nvPr/>
        </p:nvGrpSpPr>
        <p:grpSpPr>
          <a:xfrm>
            <a:off x="543394" y="1129270"/>
            <a:ext cx="11162828" cy="457125"/>
            <a:chOff x="648169" y="1771617"/>
            <a:chExt cx="11162828"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4" y="1771617"/>
              <a:ext cx="6191433"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2958809" y="1113494"/>
            <a:ext cx="0" cy="503965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448465" y="1113494"/>
            <a:ext cx="0" cy="5039656"/>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F32E5C-3C91-4082-A747-45C51030DE93}"/>
              </a:ext>
            </a:extLst>
          </p:cNvPr>
          <p:cNvSpPr txBox="1"/>
          <p:nvPr/>
        </p:nvSpPr>
        <p:spPr>
          <a:xfrm>
            <a:off x="543394" y="2737303"/>
            <a:ext cx="2363645" cy="622606"/>
          </a:xfrm>
          <a:prstGeom prst="rect">
            <a:avLst/>
          </a:prstGeom>
          <a:noFill/>
        </p:spPr>
        <p:txBody>
          <a:bodyPr wrap="square" rtlCol="0">
            <a:spAutoFit/>
          </a:bodyPr>
          <a:lstStyle/>
          <a:p>
            <a:pPr marL="228600" lvl="0" indent="-228600" algn="just">
              <a:lnSpc>
                <a:spcPct val="107000"/>
              </a:lnSpc>
              <a:spcAft>
                <a:spcPts val="800"/>
              </a:spcAft>
              <a:buFont typeface="+mj-lt"/>
              <a:buAutoNum type="alphaLcParenR" startAt="2"/>
            </a:pPr>
            <a:r>
              <a:rPr lang="en-US" sz="1100" b="0" dirty="0" err="1">
                <a:effectLst/>
                <a:latin typeface="Arial" panose="020B0604020202020204" pitchFamily="34" charset="0"/>
                <a:cs typeface="Arial" panose="020B0604020202020204" pitchFamily="34" charset="0"/>
              </a:rPr>
              <a:t>Bantuan</a:t>
            </a: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pendanaan</a:t>
            </a: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kepada</a:t>
            </a: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pelajar</a:t>
            </a: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sedia</a:t>
            </a: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ada</a:t>
            </a:r>
            <a:r>
              <a:rPr lang="en-US" sz="1100" b="0" dirty="0">
                <a:effectLst/>
                <a:latin typeface="Arial" panose="020B0604020202020204" pitchFamily="34" charset="0"/>
                <a:cs typeface="Arial" panose="020B0604020202020204" pitchFamily="34" charset="0"/>
              </a:rPr>
              <a:t> Program </a:t>
            </a:r>
            <a:r>
              <a:rPr lang="en-US" sz="1100" b="0" dirty="0" err="1">
                <a:effectLst/>
                <a:latin typeface="Arial" panose="020B0604020202020204" pitchFamily="34" charset="0"/>
                <a:cs typeface="Arial" panose="020B0604020202020204" pitchFamily="34" charset="0"/>
              </a:rPr>
              <a:t>Sarjana</a:t>
            </a:r>
            <a:r>
              <a:rPr lang="en-US" sz="1100" b="0" dirty="0">
                <a:effectLst/>
                <a:latin typeface="Arial" panose="020B0604020202020204" pitchFamily="34" charset="0"/>
                <a:cs typeface="Arial" panose="020B0604020202020204" pitchFamily="34" charset="0"/>
              </a:rPr>
              <a:t> Muda (</a:t>
            </a:r>
            <a:r>
              <a:rPr lang="en-US" sz="1100" b="0" dirty="0" err="1">
                <a:effectLst/>
                <a:latin typeface="Arial" panose="020B0604020202020204" pitchFamily="34" charset="0"/>
                <a:cs typeface="Arial" panose="020B0604020202020204" pitchFamily="34" charset="0"/>
              </a:rPr>
              <a:t>Hujung</a:t>
            </a:r>
            <a:r>
              <a:rPr lang="en-US" sz="1100" b="0" dirty="0">
                <a:effectLst/>
                <a:latin typeface="Arial" panose="020B0604020202020204" pitchFamily="34" charset="0"/>
                <a:cs typeface="Arial" panose="020B0604020202020204" pitchFamily="34" charset="0"/>
              </a:rPr>
              <a:t> </a:t>
            </a:r>
            <a:r>
              <a:rPr lang="en-US" sz="1100" b="0" dirty="0" err="1">
                <a:effectLst/>
                <a:latin typeface="Arial" panose="020B0604020202020204" pitchFamily="34" charset="0"/>
                <a:cs typeface="Arial" panose="020B0604020202020204" pitchFamily="34" charset="0"/>
              </a:rPr>
              <a:t>Minggu</a:t>
            </a:r>
            <a:r>
              <a:rPr lang="en-US" sz="1100" b="0" dirty="0">
                <a:effectLst/>
                <a:latin typeface="Arial" panose="020B0604020202020204" pitchFamily="34" charset="0"/>
                <a:cs typeface="Arial" panose="020B0604020202020204" pitchFamily="34" charset="0"/>
              </a:rPr>
              <a:t>) </a:t>
            </a:r>
            <a:endParaRPr lang="nn-NO" sz="1100" b="0" dirty="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ADF21214-D327-4E9E-906F-BC6D60434783}"/>
              </a:ext>
            </a:extLst>
          </p:cNvPr>
          <p:cNvGraphicFramePr>
            <a:graphicFrameLocks noGrp="1"/>
          </p:cNvGraphicFramePr>
          <p:nvPr>
            <p:extLst>
              <p:ext uri="{D42A27DB-BD31-4B8C-83A1-F6EECF244321}">
                <p14:modId xmlns:p14="http://schemas.microsoft.com/office/powerpoint/2010/main" val="3525045293"/>
              </p:ext>
            </p:extLst>
          </p:nvPr>
        </p:nvGraphicFramePr>
        <p:xfrm>
          <a:off x="5567090" y="2760247"/>
          <a:ext cx="6139136" cy="3363553"/>
        </p:xfrm>
        <a:graphic>
          <a:graphicData uri="http://schemas.openxmlformats.org/drawingml/2006/table">
            <a:tbl>
              <a:tblPr firstRow="1" firstCol="1" bandRow="1">
                <a:tableStyleId>{5C22544A-7EE6-4342-B048-85BDC9FD1C3A}</a:tableStyleId>
              </a:tblPr>
              <a:tblGrid>
                <a:gridCol w="3930450">
                  <a:extLst>
                    <a:ext uri="{9D8B030D-6E8A-4147-A177-3AD203B41FA5}">
                      <a16:colId xmlns:a16="http://schemas.microsoft.com/office/drawing/2014/main" val="2876803002"/>
                    </a:ext>
                  </a:extLst>
                </a:gridCol>
                <a:gridCol w="2208686">
                  <a:extLst>
                    <a:ext uri="{9D8B030D-6E8A-4147-A177-3AD203B41FA5}">
                      <a16:colId xmlns:a16="http://schemas.microsoft.com/office/drawing/2014/main" val="3791122645"/>
                    </a:ext>
                  </a:extLst>
                </a:gridCol>
              </a:tblGrid>
              <a:tr h="204742">
                <a:tc>
                  <a:txBody>
                    <a:bodyPr/>
                    <a:lstStyle/>
                    <a:p>
                      <a:pPr marL="0" marR="0" algn="ctr"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b"/>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BIL PELAJAR</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b"/>
                </a:tc>
                <a:extLst>
                  <a:ext uri="{0D108BD9-81ED-4DB2-BD59-A6C34878D82A}">
                    <a16:rowId xmlns:a16="http://schemas.microsoft.com/office/drawing/2014/main" val="1133169984"/>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Negeri Johor</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30</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3623278654"/>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Negeri Kedah</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11</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1296589579"/>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Dan Adat </a:t>
                      </a:r>
                      <a:r>
                        <a:rPr lang="en-GB" sz="1100" b="1" dirty="0" err="1">
                          <a:effectLst/>
                          <a:latin typeface="Arial" panose="020B0604020202020204" pitchFamily="34" charset="0"/>
                          <a:cs typeface="Arial" panose="020B0604020202020204" pitchFamily="34" charset="0"/>
                        </a:rPr>
                        <a:t>Istiadat</a:t>
                      </a:r>
                      <a:r>
                        <a:rPr lang="en-GB" sz="1100" b="1" dirty="0">
                          <a:effectLst/>
                          <a:latin typeface="Arial" panose="020B0604020202020204" pitchFamily="34" charset="0"/>
                          <a:cs typeface="Arial" panose="020B0604020202020204" pitchFamily="34" charset="0"/>
                        </a:rPr>
                        <a:t> </a:t>
                      </a:r>
                      <a:r>
                        <a:rPr lang="en-GB" sz="1100" b="1" dirty="0" err="1">
                          <a:effectLst/>
                          <a:latin typeface="Arial" panose="020B0604020202020204" pitchFamily="34" charset="0"/>
                          <a:cs typeface="Arial" panose="020B0604020202020204" pitchFamily="34" charset="0"/>
                        </a:rPr>
                        <a:t>Melayu</a:t>
                      </a:r>
                      <a:r>
                        <a:rPr lang="en-GB" sz="1100" b="1" dirty="0">
                          <a:effectLst/>
                          <a:latin typeface="Arial" panose="020B0604020202020204" pitchFamily="34" charset="0"/>
                          <a:cs typeface="Arial" panose="020B0604020202020204" pitchFamily="34" charset="0"/>
                        </a:rPr>
                        <a:t> Kelantan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10</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3162698454"/>
                  </a:ext>
                </a:extLst>
              </a:tr>
              <a:tr h="132974">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Melaka</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16</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1250793603"/>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t>
                      </a:r>
                      <a:r>
                        <a:rPr lang="en-GB" sz="1100" b="1" dirty="0" err="1">
                          <a:effectLst/>
                          <a:latin typeface="Arial" panose="020B0604020202020204" pitchFamily="34" charset="0"/>
                          <a:cs typeface="Arial" panose="020B0604020202020204" pitchFamily="34" charset="0"/>
                        </a:rPr>
                        <a:t>Ugama</a:t>
                      </a:r>
                      <a:r>
                        <a:rPr lang="en-GB" sz="1100" b="1" dirty="0">
                          <a:effectLst/>
                          <a:latin typeface="Arial" panose="020B0604020202020204" pitchFamily="34" charset="0"/>
                          <a:cs typeface="Arial" panose="020B0604020202020204" pitchFamily="34" charset="0"/>
                        </a:rPr>
                        <a:t> Islam Dan Adat Negeri Pahang</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18</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2434315940"/>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Negeri Dan Adat </a:t>
                      </a:r>
                      <a:r>
                        <a:rPr lang="en-GB" sz="1100" b="1" dirty="0" err="1">
                          <a:effectLst/>
                          <a:latin typeface="Arial" panose="020B0604020202020204" pitchFamily="34" charset="0"/>
                          <a:cs typeface="Arial" panose="020B0604020202020204" pitchFamily="34" charset="0"/>
                        </a:rPr>
                        <a:t>Melayu</a:t>
                      </a:r>
                      <a:r>
                        <a:rPr lang="en-GB" sz="1100" b="1" dirty="0">
                          <a:effectLst/>
                          <a:latin typeface="Arial" panose="020B0604020202020204" pitchFamily="34" charset="0"/>
                          <a:cs typeface="Arial" panose="020B0604020202020204" pitchFamily="34" charset="0"/>
                        </a:rPr>
                        <a:t> Perak</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23</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2993851887"/>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Dan </a:t>
                      </a:r>
                      <a:r>
                        <a:rPr lang="en-GB" sz="1100" b="1" dirty="0" err="1">
                          <a:effectLst/>
                          <a:latin typeface="Arial" panose="020B0604020202020204" pitchFamily="34" charset="0"/>
                          <a:cs typeface="Arial" panose="020B0604020202020204" pitchFamily="34" charset="0"/>
                        </a:rPr>
                        <a:t>Istiadat</a:t>
                      </a:r>
                      <a:r>
                        <a:rPr lang="en-GB" sz="1100" b="1" dirty="0">
                          <a:effectLst/>
                          <a:latin typeface="Arial" panose="020B0604020202020204" pitchFamily="34" charset="0"/>
                          <a:cs typeface="Arial" panose="020B0604020202020204" pitchFamily="34" charset="0"/>
                        </a:rPr>
                        <a:t> </a:t>
                      </a:r>
                      <a:r>
                        <a:rPr lang="en-GB" sz="1100" b="1" dirty="0" err="1">
                          <a:effectLst/>
                          <a:latin typeface="Arial" panose="020B0604020202020204" pitchFamily="34" charset="0"/>
                          <a:cs typeface="Arial" panose="020B0604020202020204" pitchFamily="34" charset="0"/>
                        </a:rPr>
                        <a:t>Melayu</a:t>
                      </a:r>
                      <a:r>
                        <a:rPr lang="en-GB" sz="1100" b="1" dirty="0">
                          <a:effectLst/>
                          <a:latin typeface="Arial" panose="020B0604020202020204" pitchFamily="34" charset="0"/>
                          <a:cs typeface="Arial" panose="020B0604020202020204" pitchFamily="34" charset="0"/>
                        </a:rPr>
                        <a:t> Islam Negeri Perlis</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2</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652845514"/>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Negeri </a:t>
                      </a:r>
                      <a:r>
                        <a:rPr lang="en-GB" sz="1100" b="1" dirty="0" err="1">
                          <a:effectLst/>
                          <a:latin typeface="Arial" panose="020B0604020202020204" pitchFamily="34" charset="0"/>
                          <a:cs typeface="Arial" panose="020B0604020202020204" pitchFamily="34" charset="0"/>
                        </a:rPr>
                        <a:t>Pulau</a:t>
                      </a:r>
                      <a:r>
                        <a:rPr lang="en-GB" sz="1100" b="1" dirty="0">
                          <a:effectLst/>
                          <a:latin typeface="Arial" panose="020B0604020202020204" pitchFamily="34" charset="0"/>
                          <a:cs typeface="Arial" panose="020B0604020202020204" pitchFamily="34" charset="0"/>
                        </a:rPr>
                        <a:t> Pinang</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5</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4286200900"/>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t>
                      </a:r>
                      <a:r>
                        <a:rPr lang="en-GB" sz="1100" b="1" dirty="0" err="1">
                          <a:effectLst/>
                          <a:latin typeface="Arial" panose="020B0604020202020204" pitchFamily="34" charset="0"/>
                          <a:cs typeface="Arial" panose="020B0604020202020204" pitchFamily="34" charset="0"/>
                        </a:rPr>
                        <a:t>Ugama</a:t>
                      </a:r>
                      <a:r>
                        <a:rPr lang="en-GB" sz="1100" b="1" dirty="0">
                          <a:effectLst/>
                          <a:latin typeface="Arial" panose="020B0604020202020204" pitchFamily="34" charset="0"/>
                          <a:cs typeface="Arial" panose="020B0604020202020204" pitchFamily="34" charset="0"/>
                        </a:rPr>
                        <a:t> Islam Negeri Sabah</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24</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3679236900"/>
                  </a:ext>
                </a:extLst>
              </a:tr>
              <a:tr h="132974">
                <a:tc>
                  <a:txBody>
                    <a:bodyPr/>
                    <a:lstStyle/>
                    <a:p>
                      <a:pPr marL="0" marR="0" lvl="0" indent="0" algn="l" defTabSz="914400" rtl="0" eaLnBrk="1" fontAlgn="auto" latinLnBrk="0" hangingPunct="0">
                        <a:lnSpc>
                          <a:spcPct val="107000"/>
                        </a:lnSpc>
                        <a:spcBef>
                          <a:spcPts val="0"/>
                        </a:spcBef>
                        <a:spcAft>
                          <a:spcPts val="0"/>
                        </a:spcAft>
                        <a:buClrTx/>
                        <a:buSzTx/>
                        <a:buFontTx/>
                        <a:buNone/>
                        <a:tabLst/>
                        <a:defRPr/>
                      </a:pPr>
                      <a:r>
                        <a:rPr lang="en-GB" sz="1100" b="1" dirty="0">
                          <a:effectLst/>
                          <a:latin typeface="Arial" panose="020B0604020202020204" pitchFamily="34" charset="0"/>
                          <a:cs typeface="Arial" panose="020B0604020202020204" pitchFamily="34" charset="0"/>
                        </a:rPr>
                        <a:t>Majlis </a:t>
                      </a:r>
                      <a:r>
                        <a:rPr lang="en-GB" sz="1100" b="1" dirty="0" err="1">
                          <a:effectLst/>
                          <a:latin typeface="Arial" panose="020B0604020202020204" pitchFamily="34" charset="0"/>
                          <a:cs typeface="Arial" panose="020B0604020202020204" pitchFamily="34" charset="0"/>
                        </a:rPr>
                        <a:t>Ugama</a:t>
                      </a:r>
                      <a:r>
                        <a:rPr lang="en-GB" sz="1100" b="1" dirty="0">
                          <a:effectLst/>
                          <a:latin typeface="Arial" panose="020B0604020202020204" pitchFamily="34" charset="0"/>
                          <a:cs typeface="Arial" panose="020B0604020202020204" pitchFamily="34" charset="0"/>
                        </a:rPr>
                        <a:t> Islam Negeri Sarawak</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a:effectLst/>
                          <a:latin typeface="Arial" panose="020B0604020202020204" pitchFamily="34" charset="0"/>
                          <a:cs typeface="Arial" panose="020B0604020202020204" pitchFamily="34" charset="0"/>
                        </a:rPr>
                        <a:t>4</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4035378661"/>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Negeri Selangor</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11</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3599705122"/>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Dan Adat </a:t>
                      </a:r>
                      <a:r>
                        <a:rPr lang="en-GB" sz="1100" b="1" dirty="0" err="1">
                          <a:effectLst/>
                          <a:latin typeface="Arial" panose="020B0604020202020204" pitchFamily="34" charset="0"/>
                          <a:cs typeface="Arial" panose="020B0604020202020204" pitchFamily="34" charset="0"/>
                        </a:rPr>
                        <a:t>Istiadat</a:t>
                      </a:r>
                      <a:r>
                        <a:rPr lang="en-GB" sz="1100" b="1" dirty="0">
                          <a:effectLst/>
                          <a:latin typeface="Arial" panose="020B0604020202020204" pitchFamily="34" charset="0"/>
                          <a:cs typeface="Arial" panose="020B0604020202020204" pitchFamily="34" charset="0"/>
                        </a:rPr>
                        <a:t> Terengganu</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8</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2584093638"/>
                  </a:ext>
                </a:extLst>
              </a:tr>
              <a:tr h="241791">
                <a:tc>
                  <a:txBody>
                    <a:bodyPr/>
                    <a:lstStyle/>
                    <a:p>
                      <a:pPr marL="0" marR="0"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Majlis Agama Islam Wilayah Persekutuan (K. Lumpur)</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1</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2307945831"/>
                  </a:ext>
                </a:extLst>
              </a:tr>
              <a:tr h="132974">
                <a:tc>
                  <a:txBody>
                    <a:bodyPr/>
                    <a:lstStyle/>
                    <a:p>
                      <a:pPr marL="0" marR="0" algn="ctr" hangingPunct="0">
                        <a:lnSpc>
                          <a:spcPct val="107000"/>
                        </a:lnSpc>
                        <a:spcBef>
                          <a:spcPts val="0"/>
                        </a:spcBef>
                        <a:spcAft>
                          <a:spcPts val="0"/>
                        </a:spcAft>
                      </a:pPr>
                      <a:r>
                        <a:rPr lang="en-GB" sz="1100" b="1" dirty="0" err="1">
                          <a:effectLst/>
                          <a:latin typeface="Arial" panose="020B0604020202020204" pitchFamily="34" charset="0"/>
                          <a:cs typeface="Arial" panose="020B0604020202020204" pitchFamily="34" charset="0"/>
                        </a:rPr>
                        <a:t>Jumlah</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tc>
                  <a:txBody>
                    <a:bodyPr/>
                    <a:lstStyle/>
                    <a:p>
                      <a:pPr marL="0" marR="0" algn="ctr" hangingPunct="0">
                        <a:lnSpc>
                          <a:spcPct val="107000"/>
                        </a:lnSpc>
                        <a:spcBef>
                          <a:spcPts val="0"/>
                        </a:spcBef>
                        <a:spcAft>
                          <a:spcPts val="0"/>
                        </a:spcAft>
                      </a:pPr>
                      <a:r>
                        <a:rPr lang="en-GB" sz="1100" b="1" dirty="0">
                          <a:effectLst/>
                          <a:latin typeface="Arial" panose="020B0604020202020204" pitchFamily="34" charset="0"/>
                          <a:cs typeface="Arial" panose="020B0604020202020204" pitchFamily="34" charset="0"/>
                        </a:rPr>
                        <a:t>163</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3114" marR="63114" marT="0" marB="0" anchor="ctr"/>
                </a:tc>
                <a:extLst>
                  <a:ext uri="{0D108BD9-81ED-4DB2-BD59-A6C34878D82A}">
                    <a16:rowId xmlns:a16="http://schemas.microsoft.com/office/drawing/2014/main" val="727141352"/>
                  </a:ext>
                </a:extLst>
              </a:tr>
            </a:tbl>
          </a:graphicData>
        </a:graphic>
      </p:graphicFrame>
      <p:grpSp>
        <p:nvGrpSpPr>
          <p:cNvPr id="24" name="Group 23">
            <a:extLst>
              <a:ext uri="{FF2B5EF4-FFF2-40B4-BE49-F238E27FC236}">
                <a16:creationId xmlns:a16="http://schemas.microsoft.com/office/drawing/2014/main" id="{D1C739EB-6FE2-456D-AC92-1CD3AC3260B5}"/>
              </a:ext>
            </a:extLst>
          </p:cNvPr>
          <p:cNvGrpSpPr/>
          <p:nvPr/>
        </p:nvGrpSpPr>
        <p:grpSpPr>
          <a:xfrm>
            <a:off x="1" y="87642"/>
            <a:ext cx="4705350" cy="371967"/>
            <a:chOff x="1" y="87642"/>
            <a:chExt cx="4705350" cy="371967"/>
          </a:xfrm>
          <a:solidFill>
            <a:srgbClr val="203864"/>
          </a:solidFill>
        </p:grpSpPr>
        <p:sp>
          <p:nvSpPr>
            <p:cNvPr id="27" name="Rectangle 26">
              <a:extLst>
                <a:ext uri="{FF2B5EF4-FFF2-40B4-BE49-F238E27FC236}">
                  <a16:creationId xmlns:a16="http://schemas.microsoft.com/office/drawing/2014/main" id="{B6D35882-2B35-4973-AD35-4219B1FA723C}"/>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28" name="Group 27">
              <a:extLst>
                <a:ext uri="{FF2B5EF4-FFF2-40B4-BE49-F238E27FC236}">
                  <a16:creationId xmlns:a16="http://schemas.microsoft.com/office/drawing/2014/main" id="{CC9DB17B-2B15-4A4A-9EDA-7F45980DDBAB}"/>
                </a:ext>
              </a:extLst>
            </p:cNvPr>
            <p:cNvGrpSpPr/>
            <p:nvPr/>
          </p:nvGrpSpPr>
          <p:grpSpPr>
            <a:xfrm>
              <a:off x="4402775" y="87642"/>
              <a:ext cx="302576" cy="371967"/>
              <a:chOff x="4459924" y="87642"/>
              <a:chExt cx="479441" cy="371967"/>
            </a:xfrm>
            <a:grpFill/>
          </p:grpSpPr>
          <p:sp>
            <p:nvSpPr>
              <p:cNvPr id="29" name="Rectangle 28">
                <a:extLst>
                  <a:ext uri="{FF2B5EF4-FFF2-40B4-BE49-F238E27FC236}">
                    <a16:creationId xmlns:a16="http://schemas.microsoft.com/office/drawing/2014/main" id="{F829D773-CB86-45BA-8D7C-4AC297FAD79A}"/>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68EAACB-A7C4-4D8B-B59E-5521E0AC5F39}"/>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9E4B95B-8A7C-473B-A1BF-5C950BF2DC78}"/>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17140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669159F-08D4-4F9C-A64D-6B5AFDFEC5CF}"/>
              </a:ext>
            </a:extLst>
          </p:cNvPr>
          <p:cNvGrpSpPr/>
          <p:nvPr/>
        </p:nvGrpSpPr>
        <p:grpSpPr>
          <a:xfrm>
            <a:off x="-11995" y="1"/>
            <a:ext cx="12203996" cy="6871877"/>
            <a:chOff x="-11995" y="1"/>
            <a:chExt cx="12203996" cy="6871877"/>
          </a:xfrm>
        </p:grpSpPr>
        <p:sp>
          <p:nvSpPr>
            <p:cNvPr id="38" name="Google Shape;1542;p167">
              <a:extLst>
                <a:ext uri="{FF2B5EF4-FFF2-40B4-BE49-F238E27FC236}">
                  <a16:creationId xmlns:a16="http://schemas.microsoft.com/office/drawing/2014/main" id="{0DFB2F0A-D32A-4893-9071-F297CBCFC43E}"/>
                </a:ext>
              </a:extLst>
            </p:cNvPr>
            <p:cNvSpPr/>
            <p:nvPr/>
          </p:nvSpPr>
          <p:spPr>
            <a:xfrm flipH="1">
              <a:off x="-11995" y="1"/>
              <a:ext cx="5902033" cy="6869455"/>
            </a:xfrm>
            <a:custGeom>
              <a:avLst/>
              <a:gdLst/>
              <a:ahLst/>
              <a:cxnLst/>
              <a:rect l="l" t="t" r="r" b="b"/>
              <a:pathLst>
                <a:path w="11728797" h="13716000" extrusionOk="0">
                  <a:moveTo>
                    <a:pt x="11096329" y="11656424"/>
                  </a:moveTo>
                  <a:lnTo>
                    <a:pt x="11728797" y="11656424"/>
                  </a:lnTo>
                  <a:lnTo>
                    <a:pt x="11728797" y="13716000"/>
                  </a:lnTo>
                  <a:lnTo>
                    <a:pt x="10963125" y="13716000"/>
                  </a:lnTo>
                  <a:lnTo>
                    <a:pt x="10435333" y="12801600"/>
                  </a:lnTo>
                  <a:lnTo>
                    <a:pt x="11096329" y="11656424"/>
                  </a:lnTo>
                  <a:close/>
                  <a:moveTo>
                    <a:pt x="8988789" y="10424164"/>
                  </a:moveTo>
                  <a:lnTo>
                    <a:pt x="10310777" y="10424164"/>
                  </a:lnTo>
                  <a:lnTo>
                    <a:pt x="10971773" y="11569340"/>
                  </a:lnTo>
                  <a:lnTo>
                    <a:pt x="10310777" y="12714516"/>
                  </a:lnTo>
                  <a:lnTo>
                    <a:pt x="8988789" y="12714516"/>
                  </a:lnTo>
                  <a:lnTo>
                    <a:pt x="8327789" y="11569340"/>
                  </a:lnTo>
                  <a:lnTo>
                    <a:pt x="8988789" y="10424164"/>
                  </a:lnTo>
                  <a:close/>
                  <a:moveTo>
                    <a:pt x="11096329" y="9247056"/>
                  </a:moveTo>
                  <a:lnTo>
                    <a:pt x="11728797" y="9247056"/>
                  </a:lnTo>
                  <a:lnTo>
                    <a:pt x="11728797" y="11537408"/>
                  </a:lnTo>
                  <a:lnTo>
                    <a:pt x="11096329" y="11537408"/>
                  </a:lnTo>
                  <a:lnTo>
                    <a:pt x="10435333" y="10392232"/>
                  </a:lnTo>
                  <a:lnTo>
                    <a:pt x="11096329" y="9247056"/>
                  </a:lnTo>
                  <a:close/>
                  <a:moveTo>
                    <a:pt x="6925393" y="9247056"/>
                  </a:moveTo>
                  <a:lnTo>
                    <a:pt x="8247381" y="9247056"/>
                  </a:lnTo>
                  <a:lnTo>
                    <a:pt x="8908379" y="10392232"/>
                  </a:lnTo>
                  <a:lnTo>
                    <a:pt x="8247381" y="11537408"/>
                  </a:lnTo>
                  <a:lnTo>
                    <a:pt x="6925393" y="11537408"/>
                  </a:lnTo>
                  <a:lnTo>
                    <a:pt x="6264397" y="10392232"/>
                  </a:lnTo>
                  <a:lnTo>
                    <a:pt x="6925393" y="9247056"/>
                  </a:lnTo>
                  <a:close/>
                  <a:moveTo>
                    <a:pt x="8988789" y="8014796"/>
                  </a:moveTo>
                  <a:lnTo>
                    <a:pt x="10310777" y="8014796"/>
                  </a:lnTo>
                  <a:lnTo>
                    <a:pt x="10971773" y="9159972"/>
                  </a:lnTo>
                  <a:lnTo>
                    <a:pt x="10310777" y="10305148"/>
                  </a:lnTo>
                  <a:lnTo>
                    <a:pt x="8988789" y="10305148"/>
                  </a:lnTo>
                  <a:lnTo>
                    <a:pt x="8327789" y="9159972"/>
                  </a:lnTo>
                  <a:lnTo>
                    <a:pt x="8988789" y="8014796"/>
                  </a:lnTo>
                  <a:close/>
                  <a:moveTo>
                    <a:pt x="6913783" y="6837684"/>
                  </a:moveTo>
                  <a:lnTo>
                    <a:pt x="8235773" y="6837684"/>
                  </a:lnTo>
                  <a:lnTo>
                    <a:pt x="8896769" y="7982860"/>
                  </a:lnTo>
                  <a:lnTo>
                    <a:pt x="8235773" y="9128036"/>
                  </a:lnTo>
                  <a:lnTo>
                    <a:pt x="6913783" y="9128036"/>
                  </a:lnTo>
                  <a:lnTo>
                    <a:pt x="6252789" y="7982860"/>
                  </a:lnTo>
                  <a:lnTo>
                    <a:pt x="6913783" y="6837684"/>
                  </a:lnTo>
                  <a:close/>
                  <a:moveTo>
                    <a:pt x="8988789" y="5605426"/>
                  </a:moveTo>
                  <a:lnTo>
                    <a:pt x="10310777" y="5605426"/>
                  </a:lnTo>
                  <a:lnTo>
                    <a:pt x="10971773" y="6750600"/>
                  </a:lnTo>
                  <a:lnTo>
                    <a:pt x="10310777" y="7895776"/>
                  </a:lnTo>
                  <a:lnTo>
                    <a:pt x="8988789" y="7895776"/>
                  </a:lnTo>
                  <a:lnTo>
                    <a:pt x="8327789" y="6750600"/>
                  </a:lnTo>
                  <a:lnTo>
                    <a:pt x="8988789" y="5605426"/>
                  </a:lnTo>
                  <a:close/>
                  <a:moveTo>
                    <a:pt x="4840021" y="5605426"/>
                  </a:moveTo>
                  <a:lnTo>
                    <a:pt x="6162011" y="5605426"/>
                  </a:lnTo>
                  <a:lnTo>
                    <a:pt x="6823007" y="6750600"/>
                  </a:lnTo>
                  <a:lnTo>
                    <a:pt x="6162011" y="7895776"/>
                  </a:lnTo>
                  <a:lnTo>
                    <a:pt x="4840021" y="7895776"/>
                  </a:lnTo>
                  <a:lnTo>
                    <a:pt x="4179025" y="6750600"/>
                  </a:lnTo>
                  <a:lnTo>
                    <a:pt x="4840021" y="5605426"/>
                  </a:lnTo>
                  <a:close/>
                  <a:moveTo>
                    <a:pt x="6913783" y="4428316"/>
                  </a:moveTo>
                  <a:lnTo>
                    <a:pt x="8235773" y="4428316"/>
                  </a:lnTo>
                  <a:lnTo>
                    <a:pt x="8896769" y="5573491"/>
                  </a:lnTo>
                  <a:lnTo>
                    <a:pt x="8235773" y="6718667"/>
                  </a:lnTo>
                  <a:lnTo>
                    <a:pt x="6913783" y="6718667"/>
                  </a:lnTo>
                  <a:lnTo>
                    <a:pt x="6252789" y="5573491"/>
                  </a:lnTo>
                  <a:lnTo>
                    <a:pt x="6913783" y="4428316"/>
                  </a:lnTo>
                  <a:close/>
                  <a:moveTo>
                    <a:pt x="2752983" y="4428316"/>
                  </a:moveTo>
                  <a:lnTo>
                    <a:pt x="4074973" y="4428316"/>
                  </a:lnTo>
                  <a:lnTo>
                    <a:pt x="4735971" y="5573491"/>
                  </a:lnTo>
                  <a:lnTo>
                    <a:pt x="4074973" y="6718667"/>
                  </a:lnTo>
                  <a:lnTo>
                    <a:pt x="2752983" y="6718667"/>
                  </a:lnTo>
                  <a:lnTo>
                    <a:pt x="2091988" y="5573491"/>
                  </a:lnTo>
                  <a:lnTo>
                    <a:pt x="2752983" y="4428316"/>
                  </a:lnTo>
                  <a:close/>
                  <a:moveTo>
                    <a:pt x="4840021" y="3196056"/>
                  </a:moveTo>
                  <a:lnTo>
                    <a:pt x="6162011" y="3196056"/>
                  </a:lnTo>
                  <a:lnTo>
                    <a:pt x="6823007" y="4341230"/>
                  </a:lnTo>
                  <a:lnTo>
                    <a:pt x="6162011" y="5486406"/>
                  </a:lnTo>
                  <a:lnTo>
                    <a:pt x="4840021" y="5486406"/>
                  </a:lnTo>
                  <a:lnTo>
                    <a:pt x="4179025" y="4341230"/>
                  </a:lnTo>
                  <a:lnTo>
                    <a:pt x="4840021" y="3196056"/>
                  </a:lnTo>
                  <a:close/>
                  <a:moveTo>
                    <a:pt x="660996" y="3196056"/>
                  </a:moveTo>
                  <a:lnTo>
                    <a:pt x="1982987" y="3196056"/>
                  </a:lnTo>
                  <a:lnTo>
                    <a:pt x="2643983" y="4341230"/>
                  </a:lnTo>
                  <a:lnTo>
                    <a:pt x="1982987" y="5486406"/>
                  </a:lnTo>
                  <a:lnTo>
                    <a:pt x="660996" y="5486406"/>
                  </a:lnTo>
                  <a:lnTo>
                    <a:pt x="0" y="4341230"/>
                  </a:lnTo>
                  <a:lnTo>
                    <a:pt x="660996" y="3196056"/>
                  </a:lnTo>
                  <a:close/>
                  <a:moveTo>
                    <a:pt x="6913783" y="2018944"/>
                  </a:moveTo>
                  <a:lnTo>
                    <a:pt x="8235773" y="2018944"/>
                  </a:lnTo>
                  <a:lnTo>
                    <a:pt x="8896769" y="3164120"/>
                  </a:lnTo>
                  <a:lnTo>
                    <a:pt x="8235773" y="4309294"/>
                  </a:lnTo>
                  <a:lnTo>
                    <a:pt x="6913783" y="4309294"/>
                  </a:lnTo>
                  <a:lnTo>
                    <a:pt x="6252789" y="3164120"/>
                  </a:lnTo>
                  <a:lnTo>
                    <a:pt x="6913783" y="2018944"/>
                  </a:lnTo>
                  <a:close/>
                  <a:moveTo>
                    <a:pt x="2752983" y="2018944"/>
                  </a:moveTo>
                  <a:lnTo>
                    <a:pt x="4074973" y="2018944"/>
                  </a:lnTo>
                  <a:lnTo>
                    <a:pt x="4735971" y="3164120"/>
                  </a:lnTo>
                  <a:lnTo>
                    <a:pt x="4074973" y="4309294"/>
                  </a:lnTo>
                  <a:lnTo>
                    <a:pt x="2752983" y="4309294"/>
                  </a:lnTo>
                  <a:lnTo>
                    <a:pt x="2091988" y="3164120"/>
                  </a:lnTo>
                  <a:lnTo>
                    <a:pt x="2752983" y="2018944"/>
                  </a:lnTo>
                  <a:close/>
                  <a:moveTo>
                    <a:pt x="660996" y="786684"/>
                  </a:moveTo>
                  <a:lnTo>
                    <a:pt x="1982987" y="786684"/>
                  </a:lnTo>
                  <a:lnTo>
                    <a:pt x="2643983" y="1931860"/>
                  </a:lnTo>
                  <a:lnTo>
                    <a:pt x="1982987" y="3077036"/>
                  </a:lnTo>
                  <a:lnTo>
                    <a:pt x="660996" y="3077036"/>
                  </a:lnTo>
                  <a:lnTo>
                    <a:pt x="0" y="1931860"/>
                  </a:lnTo>
                  <a:lnTo>
                    <a:pt x="660996" y="786684"/>
                  </a:lnTo>
                  <a:close/>
                  <a:moveTo>
                    <a:pt x="4430129" y="0"/>
                  </a:moveTo>
                  <a:lnTo>
                    <a:pt x="6542885" y="0"/>
                  </a:lnTo>
                  <a:lnTo>
                    <a:pt x="6147501" y="685004"/>
                  </a:lnTo>
                  <a:lnTo>
                    <a:pt x="4825511" y="685004"/>
                  </a:lnTo>
                  <a:lnTo>
                    <a:pt x="4430129" y="0"/>
                  </a:lnTo>
                  <a:close/>
                  <a:moveTo>
                    <a:pt x="2527627" y="0"/>
                  </a:moveTo>
                  <a:lnTo>
                    <a:pt x="4300329" y="0"/>
                  </a:lnTo>
                  <a:lnTo>
                    <a:pt x="4735971" y="754748"/>
                  </a:lnTo>
                  <a:lnTo>
                    <a:pt x="4074973" y="1899924"/>
                  </a:lnTo>
                  <a:lnTo>
                    <a:pt x="2752983" y="1899924"/>
                  </a:lnTo>
                  <a:lnTo>
                    <a:pt x="2091988" y="754748"/>
                  </a:lnTo>
                  <a:lnTo>
                    <a:pt x="2527627" y="0"/>
                  </a:lnTo>
                  <a:close/>
                  <a:moveTo>
                    <a:pt x="265611" y="0"/>
                  </a:moveTo>
                  <a:lnTo>
                    <a:pt x="2378367" y="0"/>
                  </a:lnTo>
                  <a:lnTo>
                    <a:pt x="1982983" y="685000"/>
                  </a:lnTo>
                  <a:lnTo>
                    <a:pt x="660992" y="685000"/>
                  </a:lnTo>
                  <a:lnTo>
                    <a:pt x="265611" y="0"/>
                  </a:lnTo>
                  <a:close/>
                </a:path>
              </a:pathLst>
            </a:custGeom>
            <a:gradFill>
              <a:gsLst>
                <a:gs pos="0">
                  <a:srgbClr val="F7F7F7">
                    <a:alpha val="63921"/>
                  </a:srgbClr>
                </a:gs>
                <a:gs pos="74000">
                  <a:srgbClr val="E0E0E0">
                    <a:alpha val="24705"/>
                  </a:srgbClr>
                </a:gs>
                <a:gs pos="87000">
                  <a:srgbClr val="DFDEDB">
                    <a:alpha val="17647"/>
                  </a:srgbClr>
                </a:gs>
                <a:gs pos="100000">
                  <a:srgbClr val="B3B3B3"/>
                </a:gs>
              </a:gsLst>
              <a:lin ang="5400012" scaled="0"/>
            </a:gradFill>
            <a:ln>
              <a:noFill/>
            </a:ln>
          </p:spPr>
          <p:txBody>
            <a:bodyPr spcFirstLastPara="1" wrap="square" lIns="86804" tIns="43390" rIns="86804" bIns="43390" anchor="t" anchorCtr="0">
              <a:noAutofit/>
            </a:bodyPr>
            <a:lstStyle/>
            <a:p>
              <a:pPr defTabSz="868223">
                <a:lnSpc>
                  <a:spcPct val="90000"/>
                </a:lnSpc>
                <a:buClr>
                  <a:srgbClr val="44546A"/>
                </a:buClr>
                <a:buSzPts val="1400"/>
              </a:pPr>
              <a:endParaRPr sz="1329" kern="0">
                <a:solidFill>
                  <a:srgbClr val="000000"/>
                </a:solidFill>
                <a:latin typeface="Calibri"/>
                <a:ea typeface="Calibri"/>
                <a:cs typeface="Calibri"/>
                <a:sym typeface="Calibri"/>
              </a:endParaRPr>
            </a:p>
          </p:txBody>
        </p:sp>
        <p:pic>
          <p:nvPicPr>
            <p:cNvPr id="39" name="Google Shape;1570;p167" descr="Logo, company name&#10;&#10;Description automatically generated">
              <a:extLst>
                <a:ext uri="{FF2B5EF4-FFF2-40B4-BE49-F238E27FC236}">
                  <a16:creationId xmlns:a16="http://schemas.microsoft.com/office/drawing/2014/main" id="{B5FBA3E2-B79A-4305-A683-2AE7755998EB}"/>
                </a:ext>
              </a:extLst>
            </p:cNvPr>
            <p:cNvPicPr preferRelativeResize="0"/>
            <p:nvPr/>
          </p:nvPicPr>
          <p:blipFill rotWithShape="1">
            <a:blip r:embed="rId3">
              <a:alphaModFix/>
            </a:blip>
            <a:srcRect l="8837" t="14584" r="9108" b="17706"/>
            <a:stretch/>
          </p:blipFill>
          <p:spPr>
            <a:xfrm>
              <a:off x="11060211" y="163667"/>
              <a:ext cx="971314" cy="799183"/>
            </a:xfrm>
            <a:prstGeom prst="rect">
              <a:avLst/>
            </a:prstGeom>
            <a:noFill/>
            <a:ln>
              <a:noFill/>
            </a:ln>
          </p:spPr>
        </p:pic>
        <p:grpSp>
          <p:nvGrpSpPr>
            <p:cNvPr id="40" name="Group 39">
              <a:extLst>
                <a:ext uri="{FF2B5EF4-FFF2-40B4-BE49-F238E27FC236}">
                  <a16:creationId xmlns:a16="http://schemas.microsoft.com/office/drawing/2014/main" id="{8C058FDD-7B5C-4764-8B74-8961096C4B9D}"/>
                </a:ext>
              </a:extLst>
            </p:cNvPr>
            <p:cNvGrpSpPr/>
            <p:nvPr/>
          </p:nvGrpSpPr>
          <p:grpSpPr>
            <a:xfrm>
              <a:off x="-11995" y="6043041"/>
              <a:ext cx="12203996" cy="828837"/>
              <a:chOff x="-11995" y="6043041"/>
              <a:chExt cx="12203996" cy="828837"/>
            </a:xfrm>
          </p:grpSpPr>
          <p:pic>
            <p:nvPicPr>
              <p:cNvPr id="41" name="Picture 40">
                <a:extLst>
                  <a:ext uri="{FF2B5EF4-FFF2-40B4-BE49-F238E27FC236}">
                    <a16:creationId xmlns:a16="http://schemas.microsoft.com/office/drawing/2014/main" id="{EF4EB62C-9571-4F77-A49F-969E3FDBD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5" y="6043041"/>
                <a:ext cx="12203996" cy="687035"/>
              </a:xfrm>
              <a:prstGeom prst="rect">
                <a:avLst/>
              </a:prstGeom>
            </p:spPr>
          </p:pic>
          <p:grpSp>
            <p:nvGrpSpPr>
              <p:cNvPr id="42" name="Group 41">
                <a:extLst>
                  <a:ext uri="{FF2B5EF4-FFF2-40B4-BE49-F238E27FC236}">
                    <a16:creationId xmlns:a16="http://schemas.microsoft.com/office/drawing/2014/main" id="{5F8CBFB7-0A79-47F5-9923-C36A7B9680BF}"/>
                  </a:ext>
                </a:extLst>
              </p:cNvPr>
              <p:cNvGrpSpPr/>
              <p:nvPr/>
            </p:nvGrpSpPr>
            <p:grpSpPr>
              <a:xfrm>
                <a:off x="1561739" y="6627845"/>
                <a:ext cx="3540864" cy="241516"/>
                <a:chOff x="1561739" y="6627845"/>
                <a:chExt cx="3540864" cy="241516"/>
              </a:xfrm>
            </p:grpSpPr>
            <p:pic>
              <p:nvPicPr>
                <p:cNvPr id="47" name="Google Shape;1546;p167">
                  <a:extLst>
                    <a:ext uri="{FF2B5EF4-FFF2-40B4-BE49-F238E27FC236}">
                      <a16:creationId xmlns:a16="http://schemas.microsoft.com/office/drawing/2014/main" id="{27871BA4-36EE-41CA-A295-4A761ECD3B35}"/>
                    </a:ext>
                  </a:extLst>
                </p:cNvPr>
                <p:cNvPicPr preferRelativeResize="0"/>
                <p:nvPr/>
              </p:nvPicPr>
              <p:blipFill rotWithShape="1">
                <a:blip r:embed="rId5">
                  <a:alphaModFix/>
                </a:blip>
                <a:srcRect l="-1560" t="-2831" r="31978" b="49664"/>
                <a:stretch/>
              </p:blipFill>
              <p:spPr>
                <a:xfrm>
                  <a:off x="1561739" y="6692453"/>
                  <a:ext cx="427974" cy="128190"/>
                </a:xfrm>
                <a:prstGeom prst="rect">
                  <a:avLst/>
                </a:prstGeom>
                <a:noFill/>
                <a:ln>
                  <a:noFill/>
                </a:ln>
              </p:spPr>
            </p:pic>
            <p:sp>
              <p:nvSpPr>
                <p:cNvPr id="48" name="Google Shape;1547;p167">
                  <a:extLst>
                    <a:ext uri="{FF2B5EF4-FFF2-40B4-BE49-F238E27FC236}">
                      <a16:creationId xmlns:a16="http://schemas.microsoft.com/office/drawing/2014/main" id="{5640FC22-7E73-4094-84DB-81232BFECC39}"/>
                    </a:ext>
                  </a:extLst>
                </p:cNvPr>
                <p:cNvSpPr txBox="1"/>
                <p:nvPr/>
              </p:nvSpPr>
              <p:spPr>
                <a:xfrm>
                  <a:off x="1966558" y="6627845"/>
                  <a:ext cx="3136045" cy="241516"/>
                </a:xfrm>
                <a:prstGeom prst="rect">
                  <a:avLst/>
                </a:prstGeom>
                <a:noFill/>
                <a:ln>
                  <a:noFill/>
                </a:ln>
              </p:spPr>
              <p:txBody>
                <a:bodyPr spcFirstLastPara="1" wrap="square" lIns="86804" tIns="43390" rIns="86804" bIns="43390" anchor="t" anchorCtr="0">
                  <a:spAutoFit/>
                </a:bodyPr>
                <a:lstStyle/>
                <a:p>
                  <a:pPr defTabSz="868223">
                    <a:buClr>
                      <a:srgbClr val="005AAB"/>
                    </a:buClr>
                    <a:buSzPts val="800"/>
                  </a:pPr>
                  <a:r>
                    <a:rPr lang="en-US" sz="1000" b="1" kern="0" dirty="0">
                      <a:solidFill>
                        <a:srgbClr val="005AAB"/>
                      </a:solidFill>
                      <a:latin typeface="Century Gothic"/>
                      <a:ea typeface="Century Gothic"/>
                      <a:cs typeface="Century Gothic"/>
                      <a:sym typeface="Century Gothic"/>
                    </a:rPr>
                    <a:t>UMP ADVANCED | umpadvanced.ump.edu.my</a:t>
                  </a:r>
                  <a:endParaRPr kern="0" dirty="0">
                    <a:solidFill>
                      <a:srgbClr val="000000"/>
                    </a:solidFill>
                    <a:latin typeface="Arial"/>
                    <a:cs typeface="Arial"/>
                    <a:sym typeface="Arial"/>
                  </a:endParaRPr>
                </a:p>
              </p:txBody>
            </p:sp>
          </p:grpSp>
          <p:sp>
            <p:nvSpPr>
              <p:cNvPr id="43" name="Google Shape;1548;p167">
                <a:extLst>
                  <a:ext uri="{FF2B5EF4-FFF2-40B4-BE49-F238E27FC236}">
                    <a16:creationId xmlns:a16="http://schemas.microsoft.com/office/drawing/2014/main" id="{11C23E40-7BDC-4103-A44F-3B870B6042A5}"/>
                  </a:ext>
                </a:extLst>
              </p:cNvPr>
              <p:cNvSpPr txBox="1"/>
              <p:nvPr/>
            </p:nvSpPr>
            <p:spPr>
              <a:xfrm>
                <a:off x="5951385" y="6630362"/>
                <a:ext cx="2940557" cy="241516"/>
              </a:xfrm>
              <a:prstGeom prst="rect">
                <a:avLst/>
              </a:prstGeom>
              <a:noFill/>
              <a:ln>
                <a:noFill/>
              </a:ln>
            </p:spPr>
            <p:txBody>
              <a:bodyPr spcFirstLastPara="1" wrap="square" lIns="86804" tIns="43390" rIns="86804" bIns="43390" anchor="t" anchorCtr="0">
                <a:spAutoFit/>
              </a:bodyPr>
              <a:lstStyle/>
              <a:p>
                <a:pPr algn="ctr" defTabSz="868223">
                  <a:buClr>
                    <a:srgbClr val="005AAB"/>
                  </a:buClr>
                  <a:buSzPts val="800"/>
                </a:pPr>
                <a:r>
                  <a:rPr lang="en-US" sz="1000" b="1" kern="0" dirty="0">
                    <a:solidFill>
                      <a:srgbClr val="005AAB"/>
                    </a:solidFill>
                    <a:latin typeface="Century Gothic"/>
                    <a:ea typeface="Century Gothic"/>
                    <a:cs typeface="Century Gothic"/>
                    <a:sym typeface="Century Gothic"/>
                  </a:rPr>
                  <a:t>EDUCATION FOR ALL, NO ONE LEFT BEHIND</a:t>
                </a:r>
                <a:endParaRPr kern="0" dirty="0">
                  <a:solidFill>
                    <a:srgbClr val="000000"/>
                  </a:solidFill>
                  <a:latin typeface="Arial"/>
                  <a:cs typeface="Arial"/>
                  <a:sym typeface="Arial"/>
                </a:endParaRPr>
              </a:p>
            </p:txBody>
          </p:sp>
          <p:grpSp>
            <p:nvGrpSpPr>
              <p:cNvPr id="44" name="Group 43">
                <a:extLst>
                  <a:ext uri="{FF2B5EF4-FFF2-40B4-BE49-F238E27FC236}">
                    <a16:creationId xmlns:a16="http://schemas.microsoft.com/office/drawing/2014/main" id="{03682BD0-06AB-4668-965A-16B49583BE70}"/>
                  </a:ext>
                </a:extLst>
              </p:cNvPr>
              <p:cNvGrpSpPr/>
              <p:nvPr/>
            </p:nvGrpSpPr>
            <p:grpSpPr>
              <a:xfrm>
                <a:off x="9555669" y="6135729"/>
                <a:ext cx="2002917" cy="620087"/>
                <a:chOff x="9693783" y="6029325"/>
                <a:chExt cx="2002917" cy="620087"/>
              </a:xfrm>
            </p:grpSpPr>
            <p:sp>
              <p:nvSpPr>
                <p:cNvPr id="45" name="Rectangle 44">
                  <a:extLst>
                    <a:ext uri="{FF2B5EF4-FFF2-40B4-BE49-F238E27FC236}">
                      <a16:creationId xmlns:a16="http://schemas.microsoft.com/office/drawing/2014/main" id="{8FEB6184-47DD-45BE-9CC6-63F84BE5423A}"/>
                    </a:ext>
                  </a:extLst>
                </p:cNvPr>
                <p:cNvSpPr/>
                <p:nvPr/>
              </p:nvSpPr>
              <p:spPr>
                <a:xfrm>
                  <a:off x="9693783" y="6029325"/>
                  <a:ext cx="2002917" cy="62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picture containing text&#10;&#10;Description automatically generated">
                  <a:extLst>
                    <a:ext uri="{FF2B5EF4-FFF2-40B4-BE49-F238E27FC236}">
                      <a16:creationId xmlns:a16="http://schemas.microsoft.com/office/drawing/2014/main" id="{4E1AF2F8-D279-4987-AA93-1F6B16905DD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18633" y="6057352"/>
                  <a:ext cx="1939835" cy="548640"/>
                </a:xfrm>
                <a:prstGeom prst="rect">
                  <a:avLst/>
                </a:prstGeom>
              </p:spPr>
            </p:pic>
          </p:grpSp>
        </p:grpSp>
      </p:grpSp>
      <p:sp>
        <p:nvSpPr>
          <p:cNvPr id="4" name="Arrow: Right 3">
            <a:extLst>
              <a:ext uri="{FF2B5EF4-FFF2-40B4-BE49-F238E27FC236}">
                <a16:creationId xmlns:a16="http://schemas.microsoft.com/office/drawing/2014/main" id="{B765154B-8ACB-460C-853D-B7C8B5A87ED2}"/>
              </a:ext>
            </a:extLst>
          </p:cNvPr>
          <p:cNvSpPr/>
          <p:nvPr/>
        </p:nvSpPr>
        <p:spPr>
          <a:xfrm>
            <a:off x="0" y="503171"/>
            <a:ext cx="1127464" cy="577048"/>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BIL. 3</a:t>
            </a:r>
            <a:endParaRPr lang="en-MY" dirty="0"/>
          </a:p>
        </p:txBody>
      </p:sp>
      <p:grpSp>
        <p:nvGrpSpPr>
          <p:cNvPr id="2" name="Group 1">
            <a:extLst>
              <a:ext uri="{FF2B5EF4-FFF2-40B4-BE49-F238E27FC236}">
                <a16:creationId xmlns:a16="http://schemas.microsoft.com/office/drawing/2014/main" id="{055914BE-900F-4715-BD04-3AA835808231}"/>
              </a:ext>
            </a:extLst>
          </p:cNvPr>
          <p:cNvGrpSpPr/>
          <p:nvPr/>
        </p:nvGrpSpPr>
        <p:grpSpPr>
          <a:xfrm>
            <a:off x="657694" y="1558395"/>
            <a:ext cx="10890030" cy="5366808"/>
            <a:chOff x="648169" y="1101195"/>
            <a:chExt cx="10890030" cy="5366808"/>
          </a:xfrm>
        </p:grpSpPr>
        <p:pic>
          <p:nvPicPr>
            <p:cNvPr id="33" name="Picture 32" descr="Icon&#10;&#10;Description automatically generated">
              <a:extLst>
                <a:ext uri="{FF2B5EF4-FFF2-40B4-BE49-F238E27FC236}">
                  <a16:creationId xmlns:a16="http://schemas.microsoft.com/office/drawing/2014/main" id="{8912B204-9544-4437-BD70-0F05EC997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63783" y="1550462"/>
              <a:ext cx="1037251" cy="1120174"/>
            </a:xfrm>
            <a:prstGeom prst="rect">
              <a:avLst/>
            </a:prstGeom>
          </p:spPr>
        </p:pic>
        <p:pic>
          <p:nvPicPr>
            <p:cNvPr id="35" name="Picture 34" descr="Icon&#10;&#10;Description automatically generated">
              <a:extLst>
                <a:ext uri="{FF2B5EF4-FFF2-40B4-BE49-F238E27FC236}">
                  <a16:creationId xmlns:a16="http://schemas.microsoft.com/office/drawing/2014/main" id="{03E4C715-376F-4B78-B321-F80F3A8C99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20473" y="1493949"/>
              <a:ext cx="1185115" cy="1279859"/>
            </a:xfrm>
            <a:prstGeom prst="rect">
              <a:avLst/>
            </a:prstGeom>
          </p:spPr>
        </p:pic>
        <p:pic>
          <p:nvPicPr>
            <p:cNvPr id="37" name="Picture 36" descr="Icon&#10;&#10;Description automatically generated">
              <a:extLst>
                <a:ext uri="{FF2B5EF4-FFF2-40B4-BE49-F238E27FC236}">
                  <a16:creationId xmlns:a16="http://schemas.microsoft.com/office/drawing/2014/main" id="{759F4D84-A586-4505-A535-1A64BD95CA8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70770" y="1496854"/>
              <a:ext cx="1125806" cy="1215808"/>
            </a:xfrm>
            <a:prstGeom prst="rect">
              <a:avLst/>
            </a:prstGeom>
          </p:spPr>
        </p:pic>
        <p:grpSp>
          <p:nvGrpSpPr>
            <p:cNvPr id="26" name="Group 25">
              <a:extLst>
                <a:ext uri="{FF2B5EF4-FFF2-40B4-BE49-F238E27FC236}">
                  <a16:creationId xmlns:a16="http://schemas.microsoft.com/office/drawing/2014/main" id="{294B03FB-46E7-4334-A1A4-221A7B49856D}"/>
                </a:ext>
              </a:extLst>
            </p:cNvPr>
            <p:cNvGrpSpPr/>
            <p:nvPr/>
          </p:nvGrpSpPr>
          <p:grpSpPr>
            <a:xfrm>
              <a:off x="648169" y="1123782"/>
              <a:ext cx="10890030" cy="457125"/>
              <a:chOff x="648169" y="1771617"/>
              <a:chExt cx="10890030" cy="457125"/>
            </a:xfrm>
          </p:grpSpPr>
          <p:sp>
            <p:nvSpPr>
              <p:cNvPr id="5" name="Rectangle 4">
                <a:extLst>
                  <a:ext uri="{FF2B5EF4-FFF2-40B4-BE49-F238E27FC236}">
                    <a16:creationId xmlns:a16="http://schemas.microsoft.com/office/drawing/2014/main" id="{A9F81F24-2F05-4582-B64E-5469E3BDF3AF}"/>
                  </a:ext>
                </a:extLst>
              </p:cNvPr>
              <p:cNvSpPr/>
              <p:nvPr/>
            </p:nvSpPr>
            <p:spPr>
              <a:xfrm>
                <a:off x="648169" y="1771619"/>
                <a:ext cx="2364507"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effectLst/>
                    <a:latin typeface="Arial" panose="020B0604020202020204" pitchFamily="34" charset="0"/>
                    <a:cs typeface="Arial" panose="020B0604020202020204" pitchFamily="34" charset="0"/>
                  </a:rPr>
                  <a:t>INISIATIF</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945E4C1-F3E5-4E1E-99DF-D80B037CCAD0}"/>
                  </a:ext>
                </a:extLst>
              </p:cNvPr>
              <p:cNvSpPr/>
              <p:nvPr/>
            </p:nvSpPr>
            <p:spPr>
              <a:xfrm>
                <a:off x="3136963" y="1771618"/>
                <a:ext cx="2364507" cy="457123"/>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JABATAN BERTANGGUNGJAWAB</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4C9275D-F7FF-45D3-ABD0-C8E3E3A52360}"/>
                  </a:ext>
                </a:extLst>
              </p:cNvPr>
              <p:cNvSpPr/>
              <p:nvPr/>
            </p:nvSpPr>
            <p:spPr>
              <a:xfrm>
                <a:off x="5619565" y="1771617"/>
                <a:ext cx="5918634" cy="457123"/>
              </a:xfrm>
              <a:prstGeom prst="rect">
                <a:avLst/>
              </a:prstGeom>
              <a:solidFill>
                <a:srgbClr val="1E8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200" b="1" dirty="0">
                    <a:solidFill>
                      <a:schemeClr val="bg1"/>
                    </a:solidFill>
                    <a:effectLst/>
                    <a:latin typeface="Arial" panose="020B0604020202020204" pitchFamily="34" charset="0"/>
                    <a:cs typeface="Arial" panose="020B0604020202020204" pitchFamily="34" charset="0"/>
                  </a:rPr>
                  <a:t>STATUS / TINDAKAN TERKINI</a:t>
                </a:r>
                <a:endParaRPr lang="en-MY"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cxnSp>
          <p:nvCxnSpPr>
            <p:cNvPr id="11" name="Straight Connector 10">
              <a:extLst>
                <a:ext uri="{FF2B5EF4-FFF2-40B4-BE49-F238E27FC236}">
                  <a16:creationId xmlns:a16="http://schemas.microsoft.com/office/drawing/2014/main" id="{172AA7A5-1DC5-4871-910E-53B3A6FF5FA4}"/>
                </a:ext>
              </a:extLst>
            </p:cNvPr>
            <p:cNvCxnSpPr>
              <a:cxnSpLocks/>
            </p:cNvCxnSpPr>
            <p:nvPr/>
          </p:nvCxnSpPr>
          <p:spPr>
            <a:xfrm>
              <a:off x="3063584" y="1101195"/>
              <a:ext cx="0" cy="407088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8867A0-A224-44F5-9A10-C83C0BA0467E}"/>
                </a:ext>
              </a:extLst>
            </p:cNvPr>
            <p:cNvCxnSpPr>
              <a:cxnSpLocks/>
            </p:cNvCxnSpPr>
            <p:nvPr/>
          </p:nvCxnSpPr>
          <p:spPr>
            <a:xfrm>
              <a:off x="5553240" y="1101195"/>
              <a:ext cx="0" cy="4070880"/>
            </a:xfrm>
            <a:prstGeom prst="line">
              <a:avLst/>
            </a:prstGeom>
            <a:ln w="28575">
              <a:solidFill>
                <a:schemeClr val="tx1"/>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7559C76-F478-4D59-B716-7401836F860F}"/>
                </a:ext>
              </a:extLst>
            </p:cNvPr>
            <p:cNvSpPr txBox="1"/>
            <p:nvPr/>
          </p:nvSpPr>
          <p:spPr>
            <a:xfrm>
              <a:off x="969282" y="2822129"/>
              <a:ext cx="1758526" cy="767133"/>
            </a:xfrm>
            <a:prstGeom prst="rect">
              <a:avLst/>
            </a:prstGeom>
            <a:noFill/>
          </p:spPr>
          <p:txBody>
            <a:bodyPr wrap="square" rtlCol="0">
              <a:spAutoFit/>
            </a:bodyPr>
            <a:lstStyle/>
            <a:p>
              <a:pPr>
                <a:lnSpc>
                  <a:spcPct val="107000"/>
                </a:lnSpc>
                <a:spcAft>
                  <a:spcPts val="800"/>
                </a:spcAft>
              </a:pPr>
              <a:r>
                <a:rPr lang="en-US" sz="1400" b="1" dirty="0">
                  <a:solidFill>
                    <a:srgbClr val="1E879D"/>
                  </a:solidFill>
                  <a:effectLst/>
                  <a:latin typeface="Arial" panose="020B0604020202020204" pitchFamily="34" charset="0"/>
                  <a:cs typeface="Arial" panose="020B0604020202020204" pitchFamily="34" charset="0"/>
                </a:rPr>
                <a:t>KERJASAMA STRATEGIK UMP - PTPTN</a:t>
              </a:r>
              <a:endParaRPr lang="en-MY" sz="1400" dirty="0">
                <a:solidFill>
                  <a:srgbClr val="1E879D"/>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763CA-7D0D-4D43-B1F8-5E56AB901D3C}"/>
                </a:ext>
              </a:extLst>
            </p:cNvPr>
            <p:cNvSpPr txBox="1"/>
            <p:nvPr/>
          </p:nvSpPr>
          <p:spPr>
            <a:xfrm>
              <a:off x="3136963" y="2822129"/>
              <a:ext cx="2364507" cy="441468"/>
            </a:xfrm>
            <a:prstGeom prst="rect">
              <a:avLst/>
            </a:prstGeom>
            <a:noFill/>
          </p:spPr>
          <p:txBody>
            <a:bodyPr wrap="square" rtlCol="0">
              <a:spAutoFit/>
            </a:bodyPr>
            <a:lstStyle/>
            <a:p>
              <a:pPr marL="342900" lvl="0" indent="-342900">
                <a:lnSpc>
                  <a:spcPct val="107000"/>
                </a:lnSpc>
                <a:spcAft>
                  <a:spcPts val="800"/>
                </a:spcAft>
                <a:buFont typeface="Arial" panose="020B0604020202020204" pitchFamily="34" charset="0"/>
                <a:buChar char="●"/>
              </a:pPr>
              <a:r>
                <a:rPr lang="en-US" sz="1100" dirty="0" err="1">
                  <a:solidFill>
                    <a:srgbClr val="000000"/>
                  </a:solidFill>
                  <a:effectLst/>
                  <a:latin typeface="Arial" panose="020B0604020202020204" pitchFamily="34" charset="0"/>
                  <a:cs typeface="Arial" panose="020B0604020202020204" pitchFamily="34" charset="0"/>
                </a:rPr>
                <a:t>Jabatan</a:t>
              </a:r>
              <a:r>
                <a:rPr lang="en-US" sz="1100" dirty="0">
                  <a:solidFill>
                    <a:srgbClr val="000000"/>
                  </a:solidFill>
                  <a:effectLst/>
                  <a:latin typeface="Arial" panose="020B0604020202020204" pitchFamily="34" charset="0"/>
                  <a:cs typeface="Arial" panose="020B0604020202020204" pitchFamily="34" charset="0"/>
                </a:rPr>
                <a:t> Pembangunan </a:t>
              </a:r>
              <a:r>
                <a:rPr lang="en-US" sz="1100" dirty="0" err="1">
                  <a:solidFill>
                    <a:srgbClr val="000000"/>
                  </a:solidFill>
                  <a:effectLst/>
                  <a:latin typeface="Arial" panose="020B0604020202020204" pitchFamily="34" charset="0"/>
                  <a:cs typeface="Arial" panose="020B0604020202020204" pitchFamily="34" charset="0"/>
                </a:rPr>
                <a:t>Perniagaan</a:t>
              </a:r>
              <a:r>
                <a:rPr lang="en-US" sz="1100" dirty="0">
                  <a:solidFill>
                    <a:srgbClr val="000000"/>
                  </a:solidFill>
                  <a:effectLst/>
                  <a:latin typeface="Arial" panose="020B0604020202020204" pitchFamily="34" charset="0"/>
                  <a:cs typeface="Arial" panose="020B0604020202020204" pitchFamily="34" charset="0"/>
                </a:rPr>
                <a:t> dan </a:t>
              </a:r>
              <a:r>
                <a:rPr lang="en-US" sz="1100" dirty="0" err="1">
                  <a:solidFill>
                    <a:srgbClr val="000000"/>
                  </a:solidFill>
                  <a:effectLst/>
                  <a:latin typeface="Arial" panose="020B0604020202020204" pitchFamily="34" charset="0"/>
                  <a:cs typeface="Arial" panose="020B0604020202020204" pitchFamily="34" charset="0"/>
                </a:rPr>
                <a:t>Pemasaran</a:t>
              </a:r>
              <a:endParaRPr lang="en-MY" sz="1100" dirty="0">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CDAE922-5F38-4478-A4E4-423B6FBD9B84}"/>
                </a:ext>
              </a:extLst>
            </p:cNvPr>
            <p:cNvSpPr txBox="1"/>
            <p:nvPr/>
          </p:nvSpPr>
          <p:spPr>
            <a:xfrm>
              <a:off x="5619565" y="2820466"/>
              <a:ext cx="5918634" cy="3647537"/>
            </a:xfrm>
            <a:prstGeom prst="rect">
              <a:avLst/>
            </a:prstGeom>
            <a:noFill/>
          </p:spPr>
          <p:txBody>
            <a:bodyPr wrap="square" rtlCol="0">
              <a:spAutoFit/>
            </a:bodyPr>
            <a:lstStyle/>
            <a:p>
              <a:pPr marL="342900" marR="0" lvl="0" indent="-342900" algn="just" hangingPunct="0">
                <a:lnSpc>
                  <a:spcPct val="115000"/>
                </a:lnSpc>
                <a:spcBef>
                  <a:spcPts val="0"/>
                </a:spcBef>
                <a:spcAft>
                  <a:spcPts val="0"/>
                </a:spcAft>
                <a:buFont typeface="+mj-lt"/>
                <a:buAutoNum type="arabicPeriod"/>
                <a:tabLst>
                  <a:tab pos="443230"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Kertas Kerja cadangan Kerjasama Strategik antara PTPTN dan UMP telah dikemukakan pada pihak PTPTN pada 13 Disember 2021. Kertas cadangan ini telah membuat syor berikut:</a:t>
              </a:r>
            </a:p>
            <a:p>
              <a:pPr marL="342900" marR="0" lvl="0" indent="-342900" algn="just" hangingPunct="0">
                <a:lnSpc>
                  <a:spcPct val="115000"/>
                </a:lnSpc>
                <a:spcBef>
                  <a:spcPts val="0"/>
                </a:spcBef>
                <a:spcAft>
                  <a:spcPts val="0"/>
                </a:spcAft>
                <a:buFont typeface="+mj-lt"/>
                <a:buAutoNum type="arabicPeriod"/>
                <a:tabLst>
                  <a:tab pos="443230" algn="l"/>
                  <a:tab pos="1771650" algn="l"/>
                </a:tabLst>
              </a:pP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Mengekalkan kadar pembiayaan sediaada untuk program Diploma UMP yang telah distrukturkan daripada dua (2) tahun sembilan (9) bulan kepada dua (2) tahun –  kemasukan melalui Bahagian Kemasukan Pelajar IPTA (UPU)</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hangingPunct="0">
                <a:lnSpc>
                  <a:spcPct val="115000"/>
                </a:lnSpc>
                <a:buFont typeface="+mj-lt"/>
                <a:buAutoNum type="romanLcPeriod"/>
                <a:tabLst>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Mewujudkan kadar khas pembiayaan kepada pelajar program Diploma UMP yang menggunakan kaedah kemasukan di bawah inisiatif </a:t>
              </a:r>
              <a:r>
                <a:rPr lang="ms-MY" sz="1100" i="1" dirty="0">
                  <a:effectLst/>
                  <a:latin typeface="Arial" panose="020B0604020202020204" pitchFamily="34" charset="0"/>
                  <a:ea typeface="Times New Roman" panose="02020603050405020304" pitchFamily="18" charset="0"/>
                  <a:cs typeface="Arial" panose="020B0604020202020204" pitchFamily="34" charset="0"/>
                </a:rPr>
                <a:t>Public University Private Wing </a:t>
              </a:r>
              <a:r>
                <a:rPr lang="ms-MY" sz="1100" dirty="0">
                  <a:effectLst/>
                  <a:latin typeface="Arial" panose="020B0604020202020204" pitchFamily="34" charset="0"/>
                  <a:ea typeface="Times New Roman" panose="02020603050405020304" pitchFamily="18" charset="0"/>
                  <a:cs typeface="Arial" panose="020B0604020202020204" pitchFamily="34" charset="0"/>
                </a:rPr>
                <a:t>(PUPW). </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lgn="just">
                <a:buFont typeface="+mj-lt"/>
                <a:buAutoNum type="romanLcPeriod"/>
              </a:pPr>
              <a:r>
                <a:rPr lang="ms-MY" sz="1100" dirty="0">
                  <a:effectLst/>
                  <a:latin typeface="Arial" panose="020B0604020202020204" pitchFamily="34" charset="0"/>
                  <a:ea typeface="Times New Roman" panose="02020603050405020304" pitchFamily="18" charset="0"/>
                  <a:cs typeface="Arial" panose="020B0604020202020204" pitchFamily="34" charset="0"/>
                </a:rPr>
                <a:t> Menyediakan pembiayaan untuk program Asasi Sains dan Teknologi yang   baharu ditawarkan dan pengambilan kumpulan pertama pelajar pada Julai 2021</a:t>
              </a:r>
              <a:r>
                <a:rPr lang="ms-MY" sz="1100" dirty="0">
                  <a:latin typeface="Arial" panose="020B0604020202020204" pitchFamily="34" charset="0"/>
                  <a:ea typeface="Times New Roman" panose="02020603050405020304" pitchFamily="18" charset="0"/>
                  <a:cs typeface="Arial" panose="020B0604020202020204" pitchFamily="34" charset="0"/>
                </a:rPr>
                <a:t>.</a:t>
              </a: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hangingPunct="0">
                <a:lnSpc>
                  <a:spcPct val="115000"/>
                </a:lnSpc>
                <a:spcBef>
                  <a:spcPts val="0"/>
                </a:spcBef>
                <a:spcAft>
                  <a:spcPts val="0"/>
                </a:spcAft>
                <a:buFont typeface="+mj-lt"/>
                <a:buAutoNum type="arabicPeriod"/>
                <a:tabLst>
                  <a:tab pos="443230" algn="l"/>
                  <a:tab pos="1771650" algn="l"/>
                </a:tabLst>
              </a:pPr>
              <a:endParaRPr lang="ms-MY" sz="11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hangingPunct="0">
                <a:lnSpc>
                  <a:spcPct val="115000"/>
                </a:lnSpc>
                <a:spcBef>
                  <a:spcPts val="0"/>
                </a:spcBef>
                <a:spcAft>
                  <a:spcPts val="0"/>
                </a:spcAft>
                <a:buFont typeface="+mj-lt"/>
                <a:buAutoNum type="arabicPeriod"/>
                <a:tabLst>
                  <a:tab pos="443230" algn="l"/>
                  <a:tab pos="1771650" algn="l"/>
                </a:tabLst>
              </a:pPr>
              <a:r>
                <a:rPr lang="ms-MY" sz="1100" dirty="0">
                  <a:effectLst/>
                  <a:latin typeface="Arial" panose="020B0604020202020204" pitchFamily="34" charset="0"/>
                  <a:ea typeface="Times New Roman" panose="02020603050405020304" pitchFamily="18" charset="0"/>
                  <a:cs typeface="Arial" panose="020B0604020202020204" pitchFamily="34" charset="0"/>
                </a:rPr>
                <a:t>Satu mesyuarat bersama pihak PTPTN telah diadakan pada 11 Februari 2022 bagi pembentangan kertas kerja yang telah dihantar.</a:t>
              </a:r>
            </a:p>
            <a:p>
              <a:pPr marL="285750" indent="-285750" algn="just">
                <a:buFont typeface="+mj-lt"/>
                <a:buAutoNum type="arabicPeriod"/>
              </a:pPr>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lvl="1" algn="just"/>
              <a:endParaRPr lang="ms-MY" sz="1100" dirty="0">
                <a:latin typeface="Arial" panose="020B0604020202020204" pitchFamily="34" charset="0"/>
                <a:ea typeface="Times New Roman" panose="02020603050405020304" pitchFamily="18" charset="0"/>
                <a:cs typeface="Arial" panose="020B0604020202020204" pitchFamily="34" charset="0"/>
              </a:endParaRPr>
            </a:p>
            <a:p>
              <a:pPr lvl="1" algn="just"/>
              <a:endParaRPr lang="ms-MY" sz="11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hangingPunct="0">
                <a:lnSpc>
                  <a:spcPct val="115000"/>
                </a:lnSpc>
                <a:spcBef>
                  <a:spcPts val="0"/>
                </a:spcBef>
                <a:spcAft>
                  <a:spcPts val="0"/>
                </a:spcAft>
                <a:buFont typeface="+mj-lt"/>
                <a:buAutoNum type="arabicPeriod"/>
                <a:tabLst>
                  <a:tab pos="443230" algn="l"/>
                  <a:tab pos="1771650" algn="l"/>
                </a:tabLst>
              </a:pP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p:txBody>
        </p:sp>
      </p:grpSp>
      <p:grpSp>
        <p:nvGrpSpPr>
          <p:cNvPr id="28" name="Group 27">
            <a:extLst>
              <a:ext uri="{FF2B5EF4-FFF2-40B4-BE49-F238E27FC236}">
                <a16:creationId xmlns:a16="http://schemas.microsoft.com/office/drawing/2014/main" id="{21BE1964-60D5-4420-8DEF-25153BF78D1D}"/>
              </a:ext>
            </a:extLst>
          </p:cNvPr>
          <p:cNvGrpSpPr/>
          <p:nvPr/>
        </p:nvGrpSpPr>
        <p:grpSpPr>
          <a:xfrm>
            <a:off x="1" y="87642"/>
            <a:ext cx="4705350" cy="371967"/>
            <a:chOff x="1" y="87642"/>
            <a:chExt cx="4705350" cy="371967"/>
          </a:xfrm>
          <a:solidFill>
            <a:srgbClr val="203864"/>
          </a:solidFill>
        </p:grpSpPr>
        <p:sp>
          <p:nvSpPr>
            <p:cNvPr id="29" name="Rectangle 28">
              <a:extLst>
                <a:ext uri="{FF2B5EF4-FFF2-40B4-BE49-F238E27FC236}">
                  <a16:creationId xmlns:a16="http://schemas.microsoft.com/office/drawing/2014/main" id="{169B72C3-327E-4DF9-9E2F-817FACADDE66}"/>
                </a:ext>
              </a:extLst>
            </p:cNvPr>
            <p:cNvSpPr/>
            <p:nvPr/>
          </p:nvSpPr>
          <p:spPr>
            <a:xfrm>
              <a:off x="1" y="88778"/>
              <a:ext cx="4371974" cy="3708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3181" rtl="0" eaLnBrk="1" fontAlgn="auto" latinLnBrk="0" hangingPunct="1">
                <a:lnSpc>
                  <a:spcPct val="100000"/>
                </a:lnSpc>
                <a:spcBef>
                  <a:spcPts val="0"/>
                </a:spcBef>
                <a:spcAft>
                  <a:spcPts val="0"/>
                </a:spcAft>
                <a:buClrTx/>
                <a:buSzTx/>
                <a:buFontTx/>
                <a:buNone/>
                <a:tabLst/>
                <a:defRPr/>
              </a:pPr>
              <a:r>
                <a:rPr lang="en-MY"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LAPORAN KEMAJUAN INISIATIF BAHARU</a:t>
              </a:r>
              <a:endParaRPr kumimoji="0" lang="en-US" sz="1200" b="0" i="0" u="none" strike="noStrike" kern="1200" cap="none" spc="0" normalizeH="0" baseline="0" noProof="0" dirty="0">
                <a:ln>
                  <a:noFill/>
                </a:ln>
                <a:effectLst/>
                <a:uLnTx/>
                <a:uFillTx/>
                <a:latin typeface="Abril Fatface" panose="02000503000000020003" pitchFamily="50" charset="0"/>
              </a:endParaRPr>
            </a:p>
          </p:txBody>
        </p:sp>
        <p:grpSp>
          <p:nvGrpSpPr>
            <p:cNvPr id="30" name="Group 29">
              <a:extLst>
                <a:ext uri="{FF2B5EF4-FFF2-40B4-BE49-F238E27FC236}">
                  <a16:creationId xmlns:a16="http://schemas.microsoft.com/office/drawing/2014/main" id="{F3EA333F-9A9B-4D14-BAC5-64E9A3CD839E}"/>
                </a:ext>
              </a:extLst>
            </p:cNvPr>
            <p:cNvGrpSpPr/>
            <p:nvPr/>
          </p:nvGrpSpPr>
          <p:grpSpPr>
            <a:xfrm>
              <a:off x="4402775" y="87642"/>
              <a:ext cx="302576" cy="371967"/>
              <a:chOff x="4459924" y="87642"/>
              <a:chExt cx="479441" cy="371967"/>
            </a:xfrm>
            <a:grpFill/>
          </p:grpSpPr>
          <p:sp>
            <p:nvSpPr>
              <p:cNvPr id="31" name="Rectangle 30">
                <a:extLst>
                  <a:ext uri="{FF2B5EF4-FFF2-40B4-BE49-F238E27FC236}">
                    <a16:creationId xmlns:a16="http://schemas.microsoft.com/office/drawing/2014/main" id="{4D309A84-F6E5-4598-B3C4-591F06643293}"/>
                  </a:ext>
                </a:extLst>
              </p:cNvPr>
              <p:cNvSpPr/>
              <p:nvPr/>
            </p:nvSpPr>
            <p:spPr>
              <a:xfrm>
                <a:off x="4459924" y="90917"/>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F59BFC5-10A9-47A4-A122-08B15272AAF5}"/>
                  </a:ext>
                </a:extLst>
              </p:cNvPr>
              <p:cNvSpPr/>
              <p:nvPr/>
            </p:nvSpPr>
            <p:spPr>
              <a:xfrm>
                <a:off x="4630240" y="87642"/>
                <a:ext cx="141528"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AAA8B66-555A-45DD-B355-CB3D0CC2BF7D}"/>
                  </a:ext>
                </a:extLst>
              </p:cNvPr>
              <p:cNvSpPr/>
              <p:nvPr/>
            </p:nvSpPr>
            <p:spPr>
              <a:xfrm>
                <a:off x="4797838" y="87642"/>
                <a:ext cx="141527" cy="368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718424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6448</TotalTime>
  <Words>5578</Words>
  <Application>Microsoft Office PowerPoint</Application>
  <PresentationFormat>Widescreen</PresentationFormat>
  <Paragraphs>1379</Paragraphs>
  <Slides>51</Slides>
  <Notes>46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51</vt:i4>
      </vt:variant>
    </vt:vector>
  </HeadingPairs>
  <TitlesOfParts>
    <vt:vector size="63" baseType="lpstr">
      <vt:lpstr>Abril Fatface</vt:lpstr>
      <vt:lpstr>Arial</vt:lpstr>
      <vt:lpstr>Calibri</vt:lpstr>
      <vt:lpstr>Calibri Light</vt:lpstr>
      <vt:lpstr>Century Gothic</vt:lpstr>
      <vt:lpstr>Poetsen One</vt:lpstr>
      <vt:lpstr>Poppins</vt:lpstr>
      <vt:lpstr>Poppins Light</vt:lpstr>
      <vt:lpstr>Poppins Medium</vt:lpstr>
      <vt:lpstr>Roboto</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SEKIAN, 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Illi Ainaa</dc:creator>
  <cp:lastModifiedBy>Nurain Nabila Safri</cp:lastModifiedBy>
  <cp:revision>431</cp:revision>
  <dcterms:created xsi:type="dcterms:W3CDTF">2021-05-07T06:04:23Z</dcterms:created>
  <dcterms:modified xsi:type="dcterms:W3CDTF">2022-06-21T04:23:43Z</dcterms:modified>
</cp:coreProperties>
</file>